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78" r:id="rId5"/>
    <p:sldId id="263" r:id="rId6"/>
    <p:sldId id="274" r:id="rId7"/>
    <p:sldId id="279" r:id="rId8"/>
    <p:sldId id="264" r:id="rId9"/>
    <p:sldId id="265" r:id="rId10"/>
    <p:sldId id="266" r:id="rId11"/>
    <p:sldId id="267" r:id="rId12"/>
    <p:sldId id="268" r:id="rId13"/>
    <p:sldId id="276" r:id="rId14"/>
    <p:sldId id="269" r:id="rId15"/>
    <p:sldId id="270" r:id="rId16"/>
    <p:sldId id="277" r:id="rId17"/>
    <p:sldId id="271" r:id="rId18"/>
    <p:sldId id="272" r:id="rId19"/>
    <p:sldId id="273" r:id="rId20"/>
    <p:sldId id="275" r:id="rId21"/>
    <p:sldId id="30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C18706B5-FE74-2203-84F2-977C16F3F627}" name="Jeremiah Bukari" initials="JB" userId="S::jeremiah.bukari@un.org::02655876-9317-4133-8b33-8ea7cb045502" providerId="AD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C0"/>
    <a:srgbClr val="0055A5"/>
    <a:srgbClr val="0556A6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74" autoAdjust="0"/>
  </p:normalViewPr>
  <p:slideViewPr>
    <p:cSldViewPr snapToGrid="0">
      <p:cViewPr varScale="1">
        <p:scale>
          <a:sx n="111" d="100"/>
          <a:sy n="111" d="100"/>
        </p:scale>
        <p:origin x="51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9FC6B95D-76FF-4FC0-A214-4DB1E576E203}"/>
    <pc:docChg chg="modSld">
      <pc:chgData name="Brian Connolly" userId="3cc0afaf-3fd4-49d4-98eb-f7451fca2ae1" providerId="ADAL" clId="{9FC6B95D-76FF-4FC0-A214-4DB1E576E203}" dt="2024-08-28T20:53:31.222" v="33" actId="948"/>
      <pc:docMkLst>
        <pc:docMk/>
      </pc:docMkLst>
      <pc:sldChg chg="modSp">
        <pc:chgData name="Brian Connolly" userId="3cc0afaf-3fd4-49d4-98eb-f7451fca2ae1" providerId="ADAL" clId="{9FC6B95D-76FF-4FC0-A214-4DB1E576E203}" dt="2024-08-28T20:02:04.844" v="25" actId="1037"/>
        <pc:sldMkLst>
          <pc:docMk/>
          <pc:sldMk cId="939326163" sldId="265"/>
        </pc:sldMkLst>
      </pc:sldChg>
      <pc:sldChg chg="modSp">
        <pc:chgData name="Brian Connolly" userId="3cc0afaf-3fd4-49d4-98eb-f7451fca2ae1" providerId="ADAL" clId="{9FC6B95D-76FF-4FC0-A214-4DB1E576E203}" dt="2024-08-28T20:06:06.301" v="28"/>
        <pc:sldMkLst>
          <pc:docMk/>
          <pc:sldMk cId="1953481270" sldId="266"/>
        </pc:sldMkLst>
      </pc:sldChg>
      <pc:sldChg chg="modSp mod">
        <pc:chgData name="Brian Connolly" userId="3cc0afaf-3fd4-49d4-98eb-f7451fca2ae1" providerId="ADAL" clId="{9FC6B95D-76FF-4FC0-A214-4DB1E576E203}" dt="2024-08-28T20:53:31.222" v="33" actId="948"/>
        <pc:sldMkLst>
          <pc:docMk/>
          <pc:sldMk cId="2870120183" sldId="273"/>
        </pc:sldMkLst>
      </pc:sldChg>
    </pc:docChg>
  </pc:docChgLst>
  <pc:docChgLst>
    <pc:chgData name="Brian Connolly" userId="3cc0afaf-3fd4-49d4-98eb-f7451fca2ae1" providerId="ADAL" clId="{7C865AD4-6C10-478C-8E67-05BF1DDA0BCA}"/>
    <pc:docChg chg="custSel modSld">
      <pc:chgData name="Brian Connolly" userId="3cc0afaf-3fd4-49d4-98eb-f7451fca2ae1" providerId="ADAL" clId="{7C865AD4-6C10-478C-8E67-05BF1DDA0BCA}" dt="2024-04-01T19:15:35.928" v="2" actId="33524"/>
      <pc:docMkLst>
        <pc:docMk/>
      </pc:docMkLst>
      <pc:sldChg chg="modSp mod">
        <pc:chgData name="Brian Connolly" userId="3cc0afaf-3fd4-49d4-98eb-f7451fca2ae1" providerId="ADAL" clId="{7C865AD4-6C10-478C-8E67-05BF1DDA0BCA}" dt="2024-04-01T19:14:00.532" v="1" actId="20577"/>
        <pc:sldMkLst>
          <pc:docMk/>
          <pc:sldMk cId="3779675140" sldId="269"/>
        </pc:sldMkLst>
      </pc:sldChg>
      <pc:sldChg chg="modSp mod">
        <pc:chgData name="Brian Connolly" userId="3cc0afaf-3fd4-49d4-98eb-f7451fca2ae1" providerId="ADAL" clId="{7C865AD4-6C10-478C-8E67-05BF1DDA0BCA}" dt="2024-04-01T19:15:35.928" v="2" actId="33524"/>
        <pc:sldMkLst>
          <pc:docMk/>
          <pc:sldMk cId="3202994410" sldId="272"/>
        </pc:sldMkLst>
      </pc:sldChg>
    </pc:docChg>
  </pc:docChgLst>
  <pc:docChgLst>
    <pc:chgData name="Brian Connolly" userId="3cc0afaf-3fd4-49d4-98eb-f7451fca2ae1" providerId="ADAL" clId="{BFD13EC8-6491-4646-8399-C0EE15AC2EEA}"/>
    <pc:docChg chg="custSel addSld modSld modMainMaster">
      <pc:chgData name="Brian Connolly" userId="3cc0afaf-3fd4-49d4-98eb-f7451fca2ae1" providerId="ADAL" clId="{BFD13EC8-6491-4646-8399-C0EE15AC2EEA}" dt="2024-08-14T16:42:13.602" v="2926"/>
      <pc:docMkLst>
        <pc:docMk/>
      </pc:docMkLst>
      <pc:sldChg chg="modSp mod">
        <pc:chgData name="Brian Connolly" userId="3cc0afaf-3fd4-49d4-98eb-f7451fca2ae1" providerId="ADAL" clId="{BFD13EC8-6491-4646-8399-C0EE15AC2EEA}" dt="2024-08-14T15:10:32.517" v="319" actId="6549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BFD13EC8-6491-4646-8399-C0EE15AC2EEA}" dt="2024-08-14T15:14:48.684" v="379" actId="1076"/>
        <pc:sldMkLst>
          <pc:docMk/>
          <pc:sldMk cId="939326163" sldId="265"/>
        </pc:sldMkLst>
      </pc:sldChg>
      <pc:sldChg chg="addSp modSp">
        <pc:chgData name="Brian Connolly" userId="3cc0afaf-3fd4-49d4-98eb-f7451fca2ae1" providerId="ADAL" clId="{BFD13EC8-6491-4646-8399-C0EE15AC2EEA}" dt="2024-08-14T15:37:58.114" v="915" actId="1076"/>
        <pc:sldMkLst>
          <pc:docMk/>
          <pc:sldMk cId="1953481270" sldId="266"/>
        </pc:sldMkLst>
      </pc:sldChg>
      <pc:sldChg chg="addSp modSp">
        <pc:chgData name="Brian Connolly" userId="3cc0afaf-3fd4-49d4-98eb-f7451fca2ae1" providerId="ADAL" clId="{BFD13EC8-6491-4646-8399-C0EE15AC2EEA}" dt="2024-08-14T15:48:23.606" v="935" actId="196"/>
        <pc:sldMkLst>
          <pc:docMk/>
          <pc:sldMk cId="306693631" sldId="268"/>
        </pc:sldMkLst>
      </pc:sldChg>
      <pc:sldChg chg="addSp delSp modSp">
        <pc:chgData name="Brian Connolly" userId="3cc0afaf-3fd4-49d4-98eb-f7451fca2ae1" providerId="ADAL" clId="{BFD13EC8-6491-4646-8399-C0EE15AC2EEA}" dt="2024-08-14T15:49:15.781" v="942"/>
        <pc:sldMkLst>
          <pc:docMk/>
          <pc:sldMk cId="3779675140" sldId="269"/>
        </pc:sldMkLst>
      </pc:sldChg>
      <pc:sldChg chg="addSp modSp">
        <pc:chgData name="Brian Connolly" userId="3cc0afaf-3fd4-49d4-98eb-f7451fca2ae1" providerId="ADAL" clId="{BFD13EC8-6491-4646-8399-C0EE15AC2EEA}" dt="2024-08-14T15:50:07.355" v="950" actId="1076"/>
        <pc:sldMkLst>
          <pc:docMk/>
          <pc:sldMk cId="3955250170" sldId="270"/>
        </pc:sldMkLst>
      </pc:sldChg>
      <pc:sldChg chg="modSp">
        <pc:chgData name="Brian Connolly" userId="3cc0afaf-3fd4-49d4-98eb-f7451fca2ae1" providerId="ADAL" clId="{BFD13EC8-6491-4646-8399-C0EE15AC2EEA}" dt="2024-08-14T15:50:18.347" v="951"/>
        <pc:sldMkLst>
          <pc:docMk/>
          <pc:sldMk cId="328008344" sldId="271"/>
        </pc:sldMkLst>
      </pc:sldChg>
      <pc:sldChg chg="addSp delSp modSp mod">
        <pc:chgData name="Brian Connolly" userId="3cc0afaf-3fd4-49d4-98eb-f7451fca2ae1" providerId="ADAL" clId="{BFD13EC8-6491-4646-8399-C0EE15AC2EEA}" dt="2024-08-14T15:30:39.413" v="902"/>
        <pc:sldMkLst>
          <pc:docMk/>
          <pc:sldMk cId="3202994410" sldId="272"/>
        </pc:sldMkLst>
      </pc:sldChg>
      <pc:sldChg chg="addSp modSp">
        <pc:chgData name="Brian Connolly" userId="3cc0afaf-3fd4-49d4-98eb-f7451fca2ae1" providerId="ADAL" clId="{BFD13EC8-6491-4646-8399-C0EE15AC2EEA}" dt="2024-08-14T16:42:00.147" v="2925"/>
        <pc:sldMkLst>
          <pc:docMk/>
          <pc:sldMk cId="2870120183" sldId="273"/>
        </pc:sldMkLst>
      </pc:sldChg>
      <pc:sldChg chg="modSp mod">
        <pc:chgData name="Brian Connolly" userId="3cc0afaf-3fd4-49d4-98eb-f7451fca2ae1" providerId="ADAL" clId="{BFD13EC8-6491-4646-8399-C0EE15AC2EEA}" dt="2024-08-14T15:10:59.862" v="324" actId="12"/>
        <pc:sldMkLst>
          <pc:docMk/>
          <pc:sldMk cId="3904391262" sldId="274"/>
        </pc:sldMkLst>
      </pc:sldChg>
      <pc:sldChg chg="modSp add mod">
        <pc:chgData name="Brian Connolly" userId="3cc0afaf-3fd4-49d4-98eb-f7451fca2ae1" providerId="ADAL" clId="{BFD13EC8-6491-4646-8399-C0EE15AC2EEA}" dt="2024-08-14T15:25:32.093" v="898" actId="5793"/>
        <pc:sldMkLst>
          <pc:docMk/>
          <pc:sldMk cId="961722118" sldId="275"/>
        </pc:sldMkLst>
      </pc:sldChg>
      <pc:sldChg chg="addSp delSp modSp add mod">
        <pc:chgData name="Brian Connolly" userId="3cc0afaf-3fd4-49d4-98eb-f7451fca2ae1" providerId="ADAL" clId="{BFD13EC8-6491-4646-8399-C0EE15AC2EEA}" dt="2024-08-14T16:13:35.354" v="1443" actId="6549"/>
        <pc:sldMkLst>
          <pc:docMk/>
          <pc:sldMk cId="3327152797" sldId="276"/>
        </pc:sldMkLst>
      </pc:sldChg>
      <pc:sldChg chg="addSp delSp modSp add mod">
        <pc:chgData name="Brian Connolly" userId="3cc0afaf-3fd4-49d4-98eb-f7451fca2ae1" providerId="ADAL" clId="{BFD13EC8-6491-4646-8399-C0EE15AC2EEA}" dt="2024-08-14T16:27:11.644" v="2918" actId="6549"/>
        <pc:sldMkLst>
          <pc:docMk/>
          <pc:sldMk cId="2897916561" sldId="277"/>
        </pc:sldMkLst>
      </pc:sldChg>
      <pc:sldMasterChg chg="modSp mod">
        <pc:chgData name="Brian Connolly" userId="3cc0afaf-3fd4-49d4-98eb-f7451fca2ae1" providerId="ADAL" clId="{BFD13EC8-6491-4646-8399-C0EE15AC2EEA}" dt="2024-08-14T16:42:13.602" v="2926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6839727C-734A-45C4-92A2-782881AA2EC8}"/>
    <pc:docChg chg="undo custSel addSld modSld sldOrd modMainMaster">
      <pc:chgData name="Brian Connolly" userId="3cc0afaf-3fd4-49d4-98eb-f7451fca2ae1" providerId="ADAL" clId="{6839727C-734A-45C4-92A2-782881AA2EC8}" dt="2024-03-12T19:42:01.251" v="3134" actId="2165"/>
      <pc:docMkLst>
        <pc:docMk/>
      </pc:docMkLst>
      <pc:sldChg chg="modSp mod">
        <pc:chgData name="Brian Connolly" userId="3cc0afaf-3fd4-49d4-98eb-f7451fca2ae1" providerId="ADAL" clId="{6839727C-734A-45C4-92A2-782881AA2EC8}" dt="2024-03-12T18:40:06.526" v="846" actId="313"/>
        <pc:sldMkLst>
          <pc:docMk/>
          <pc:sldMk cId="3900127704" sldId="263"/>
        </pc:sldMkLst>
      </pc:sldChg>
      <pc:sldChg chg="addSp modSp add mod">
        <pc:chgData name="Brian Connolly" userId="3cc0afaf-3fd4-49d4-98eb-f7451fca2ae1" providerId="ADAL" clId="{6839727C-734A-45C4-92A2-782881AA2EC8}" dt="2024-03-12T18:43:58.056" v="1152" actId="207"/>
        <pc:sldMkLst>
          <pc:docMk/>
          <pc:sldMk cId="2968714969" sldId="264"/>
        </pc:sldMkLst>
      </pc:sldChg>
      <pc:sldChg chg="addSp delSp modSp add mod">
        <pc:chgData name="Brian Connolly" userId="3cc0afaf-3fd4-49d4-98eb-f7451fca2ae1" providerId="ADAL" clId="{6839727C-734A-45C4-92A2-782881AA2EC8}" dt="2024-03-12T18:49:24.467" v="1504" actId="113"/>
        <pc:sldMkLst>
          <pc:docMk/>
          <pc:sldMk cId="939326163" sldId="265"/>
        </pc:sldMkLst>
      </pc:sldChg>
      <pc:sldChg chg="modSp add mod">
        <pc:chgData name="Brian Connolly" userId="3cc0afaf-3fd4-49d4-98eb-f7451fca2ae1" providerId="ADAL" clId="{6839727C-734A-45C4-92A2-782881AA2EC8}" dt="2024-03-12T18:50:28.412" v="1604" actId="113"/>
        <pc:sldMkLst>
          <pc:docMk/>
          <pc:sldMk cId="1953481270" sldId="266"/>
        </pc:sldMkLst>
      </pc:sldChg>
      <pc:sldChg chg="addSp delSp modSp add mod">
        <pc:chgData name="Brian Connolly" userId="3cc0afaf-3fd4-49d4-98eb-f7451fca2ae1" providerId="ADAL" clId="{6839727C-734A-45C4-92A2-782881AA2EC8}" dt="2024-03-12T19:07:32.004" v="1835"/>
        <pc:sldMkLst>
          <pc:docMk/>
          <pc:sldMk cId="2659681945" sldId="267"/>
        </pc:sldMkLst>
      </pc:sldChg>
      <pc:sldChg chg="addSp modSp add mod">
        <pc:chgData name="Brian Connolly" userId="3cc0afaf-3fd4-49d4-98eb-f7451fca2ae1" providerId="ADAL" clId="{6839727C-734A-45C4-92A2-782881AA2EC8}" dt="2024-03-12T19:25:21.381" v="2315" actId="6549"/>
        <pc:sldMkLst>
          <pc:docMk/>
          <pc:sldMk cId="306693631" sldId="268"/>
        </pc:sldMkLst>
      </pc:sldChg>
      <pc:sldChg chg="addSp delSp modSp add mod ord">
        <pc:chgData name="Brian Connolly" userId="3cc0afaf-3fd4-49d4-98eb-f7451fca2ae1" providerId="ADAL" clId="{6839727C-734A-45C4-92A2-782881AA2EC8}" dt="2024-03-12T19:31:41.488" v="2332" actId="1037"/>
        <pc:sldMkLst>
          <pc:docMk/>
          <pc:sldMk cId="3779675140" sldId="269"/>
        </pc:sldMkLst>
      </pc:sldChg>
      <pc:sldChg chg="addSp delSp modSp add mod ord">
        <pc:chgData name="Brian Connolly" userId="3cc0afaf-3fd4-49d4-98eb-f7451fca2ae1" providerId="ADAL" clId="{6839727C-734A-45C4-92A2-782881AA2EC8}" dt="2024-03-12T19:33:41.894" v="2482" actId="478"/>
        <pc:sldMkLst>
          <pc:docMk/>
          <pc:sldMk cId="3955250170" sldId="270"/>
        </pc:sldMkLst>
      </pc:sldChg>
      <pc:sldChg chg="addSp delSp modSp add mod">
        <pc:chgData name="Brian Connolly" userId="3cc0afaf-3fd4-49d4-98eb-f7451fca2ae1" providerId="ADAL" clId="{6839727C-734A-45C4-92A2-782881AA2EC8}" dt="2024-03-12T19:36:42.305" v="2753" actId="1076"/>
        <pc:sldMkLst>
          <pc:docMk/>
          <pc:sldMk cId="328008344" sldId="271"/>
        </pc:sldMkLst>
      </pc:sldChg>
      <pc:sldChg chg="addSp delSp modSp add mod ord">
        <pc:chgData name="Brian Connolly" userId="3cc0afaf-3fd4-49d4-98eb-f7451fca2ae1" providerId="ADAL" clId="{6839727C-734A-45C4-92A2-782881AA2EC8}" dt="2024-03-12T19:39:30.202" v="2982" actId="1038"/>
        <pc:sldMkLst>
          <pc:docMk/>
          <pc:sldMk cId="3202994410" sldId="272"/>
        </pc:sldMkLst>
      </pc:sldChg>
      <pc:sldChg chg="addSp delSp modSp add mod ord">
        <pc:chgData name="Brian Connolly" userId="3cc0afaf-3fd4-49d4-98eb-f7451fca2ae1" providerId="ADAL" clId="{6839727C-734A-45C4-92A2-782881AA2EC8}" dt="2024-03-12T19:42:01.251" v="3134" actId="2165"/>
        <pc:sldMkLst>
          <pc:docMk/>
          <pc:sldMk cId="2870120183" sldId="273"/>
        </pc:sldMkLst>
      </pc:sldChg>
      <pc:sldMasterChg chg="modSldLayout">
        <pc:chgData name="Brian Connolly" userId="3cc0afaf-3fd4-49d4-98eb-f7451fca2ae1" providerId="ADAL" clId="{6839727C-734A-45C4-92A2-782881AA2EC8}" dt="2024-03-12T18:34:02.605" v="6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6839727C-734A-45C4-92A2-782881AA2EC8}" dt="2024-03-12T18:34:02.605" v="6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D95FED97-1B4E-43E2-AC17-DA1FE624D204}"/>
    <pc:docChg chg="undo custSel addSld delSld modSld">
      <pc:chgData name="Brian Connolly" userId="3cc0afaf-3fd4-49d4-98eb-f7451fca2ae1" providerId="ADAL" clId="{D95FED97-1B4E-43E2-AC17-DA1FE624D204}" dt="2024-10-03T13:46:05.806" v="639" actId="948"/>
      <pc:docMkLst>
        <pc:docMk/>
      </pc:docMkLst>
      <pc:sldChg chg="modSp mod">
        <pc:chgData name="Brian Connolly" userId="3cc0afaf-3fd4-49d4-98eb-f7451fca2ae1" providerId="ADAL" clId="{D95FED97-1B4E-43E2-AC17-DA1FE624D204}" dt="2024-10-03T08:32:43.478" v="408" actId="1076"/>
        <pc:sldMkLst>
          <pc:docMk/>
          <pc:sldMk cId="2968714969" sldId="264"/>
        </pc:sldMkLst>
      </pc:sldChg>
      <pc:sldChg chg="addSp delSp modSp mod">
        <pc:chgData name="Brian Connolly" userId="3cc0afaf-3fd4-49d4-98eb-f7451fca2ae1" providerId="ADAL" clId="{D95FED97-1B4E-43E2-AC17-DA1FE624D204}" dt="2024-10-03T08:34:21.355" v="413" actId="1076"/>
        <pc:sldMkLst>
          <pc:docMk/>
          <pc:sldMk cId="328008344" sldId="271"/>
        </pc:sldMkLst>
      </pc:sldChg>
      <pc:sldChg chg="modSp mod">
        <pc:chgData name="Brian Connolly" userId="3cc0afaf-3fd4-49d4-98eb-f7451fca2ae1" providerId="ADAL" clId="{D95FED97-1B4E-43E2-AC17-DA1FE624D204}" dt="2024-10-03T08:35:06.872" v="416" actId="1076"/>
        <pc:sldMkLst>
          <pc:docMk/>
          <pc:sldMk cId="3202994410" sldId="272"/>
        </pc:sldMkLst>
      </pc:sldChg>
      <pc:sldChg chg="modSp mod">
        <pc:chgData name="Brian Connolly" userId="3cc0afaf-3fd4-49d4-98eb-f7451fca2ae1" providerId="ADAL" clId="{D95FED97-1B4E-43E2-AC17-DA1FE624D204}" dt="2024-10-03T08:35:16.608" v="420" actId="1076"/>
        <pc:sldMkLst>
          <pc:docMk/>
          <pc:sldMk cId="2870120183" sldId="273"/>
        </pc:sldMkLst>
      </pc:sldChg>
      <pc:sldChg chg="addSp delSp mod">
        <pc:chgData name="Brian Connolly" userId="3cc0afaf-3fd4-49d4-98eb-f7451fca2ae1" providerId="ADAL" clId="{D95FED97-1B4E-43E2-AC17-DA1FE624D204}" dt="2024-10-01T13:29:07.743" v="96" actId="22"/>
        <pc:sldMkLst>
          <pc:docMk/>
          <pc:sldMk cId="3904391262" sldId="274"/>
        </pc:sldMkLst>
      </pc:sldChg>
      <pc:sldChg chg="addSp modSp new mod">
        <pc:chgData name="Brian Connolly" userId="3cc0afaf-3fd4-49d4-98eb-f7451fca2ae1" providerId="ADAL" clId="{D95FED97-1B4E-43E2-AC17-DA1FE624D204}" dt="2024-10-01T07:22:58.390" v="73" actId="6549"/>
        <pc:sldMkLst>
          <pc:docMk/>
          <pc:sldMk cId="2358318843" sldId="278"/>
        </pc:sldMkLst>
      </pc:sldChg>
      <pc:sldChg chg="addSp modSp new mod">
        <pc:chgData name="Brian Connolly" userId="3cc0afaf-3fd4-49d4-98eb-f7451fca2ae1" providerId="ADAL" clId="{D95FED97-1B4E-43E2-AC17-DA1FE624D204}" dt="2024-10-03T13:46:05.806" v="639" actId="948"/>
        <pc:sldMkLst>
          <pc:docMk/>
          <pc:sldMk cId="3918618474" sldId="279"/>
        </pc:sldMkLst>
      </pc:sldChg>
      <pc:sldChg chg="modSp del mod">
        <pc:chgData name="Brian Connolly" userId="3cc0afaf-3fd4-49d4-98eb-f7451fca2ae1" providerId="ADAL" clId="{D95FED97-1B4E-43E2-AC17-DA1FE624D204}" dt="2024-10-03T13:43:10.220" v="428" actId="47"/>
        <pc:sldMkLst>
          <pc:docMk/>
          <pc:sldMk cId="2399830042" sldId="307"/>
        </pc:sldMkLst>
      </pc:sldChg>
      <pc:sldChg chg="modSp mod">
        <pc:chgData name="Brian Connolly" userId="3cc0afaf-3fd4-49d4-98eb-f7451fca2ae1" providerId="ADAL" clId="{D95FED97-1B4E-43E2-AC17-DA1FE624D204}" dt="2024-10-03T13:43:14.713" v="437" actId="20577"/>
        <pc:sldMkLst>
          <pc:docMk/>
          <pc:sldMk cId="1845651843" sldId="308"/>
        </pc:sldMkLst>
      </pc:sldChg>
    </pc:docChg>
  </pc:docChgLst>
  <pc:docChgLst>
    <pc:chgData name="Lotta Hagman" userId="d6416cb5-e18c-4783-84b1-dc0e5cd678ba" providerId="ADAL" clId="{F96D8747-67EE-40C9-9EF9-6BE1BC28FFF2}"/>
    <pc:docChg chg="modSld sldOrd">
      <pc:chgData name="Lotta Hagman" userId="d6416cb5-e18c-4783-84b1-dc0e5cd678ba" providerId="ADAL" clId="{F96D8747-67EE-40C9-9EF9-6BE1BC28FFF2}" dt="2024-10-08T15:39:14.819" v="11" actId="20577"/>
      <pc:docMkLst>
        <pc:docMk/>
      </pc:docMkLst>
      <pc:sldChg chg="modSp mod">
        <pc:chgData name="Lotta Hagman" userId="d6416cb5-e18c-4783-84b1-dc0e5cd678ba" providerId="ADAL" clId="{F96D8747-67EE-40C9-9EF9-6BE1BC28FFF2}" dt="2024-10-08T15:39:14.819" v="11" actId="20577"/>
        <pc:sldMkLst>
          <pc:docMk/>
          <pc:sldMk cId="939326163" sldId="265"/>
        </pc:sldMkLst>
      </pc:sldChg>
      <pc:sldChg chg="ord">
        <pc:chgData name="Lotta Hagman" userId="d6416cb5-e18c-4783-84b1-dc0e5cd678ba" providerId="ADAL" clId="{F96D8747-67EE-40C9-9EF9-6BE1BC28FFF2}" dt="2024-10-08T15:37:47.123" v="8"/>
        <pc:sldMkLst>
          <pc:docMk/>
          <pc:sldMk cId="3779675140" sldId="269"/>
        </pc:sldMkLst>
      </pc:sldChg>
      <pc:sldChg chg="modSp mod">
        <pc:chgData name="Lotta Hagman" userId="d6416cb5-e18c-4783-84b1-dc0e5cd678ba" providerId="ADAL" clId="{F96D8747-67EE-40C9-9EF9-6BE1BC28FFF2}" dt="2024-10-08T15:37:44.358" v="6" actId="20577"/>
        <pc:sldMkLst>
          <pc:docMk/>
          <pc:sldMk cId="3327152797" sldId="276"/>
        </pc:sldMkLst>
      </pc:sldChg>
    </pc:docChg>
  </pc:docChgLst>
  <pc:docChgLst>
    <pc:chgData name="Brian Connolly" userId="3cc0afaf-3fd4-49d4-98eb-f7451fca2ae1" providerId="ADAL" clId="{287A0779-B16B-4239-8AF5-2855ACFC02B4}"/>
    <pc:docChg chg="sldOrd">
      <pc:chgData name="Brian Connolly" userId="3cc0afaf-3fd4-49d4-98eb-f7451fca2ae1" providerId="ADAL" clId="{287A0779-B16B-4239-8AF5-2855ACFC02B4}" dt="2024-08-15T16:47:21.802" v="0" actId="20578"/>
      <pc:docMkLst>
        <pc:docMk/>
      </pc:docMkLst>
      <pc:sldChg chg="ord">
        <pc:chgData name="Brian Connolly" userId="3cc0afaf-3fd4-49d4-98eb-f7451fca2ae1" providerId="ADAL" clId="{287A0779-B16B-4239-8AF5-2855ACFC02B4}" dt="2024-08-15T16:47:21.802" v="0" actId="20578"/>
        <pc:sldMkLst>
          <pc:docMk/>
          <pc:sldMk cId="306693631" sldId="268"/>
        </pc:sldMkLst>
      </pc:sldChg>
    </pc:docChg>
  </pc:docChgLst>
  <pc:docChgLst>
    <pc:chgData name="Brian Connolly" userId="3cc0afaf-3fd4-49d4-98eb-f7451fca2ae1" providerId="ADAL" clId="{5708E4EB-78B6-4527-8A88-9D27F8340E34}"/>
    <pc:docChg chg="undo custSel modSld">
      <pc:chgData name="Brian Connolly" userId="3cc0afaf-3fd4-49d4-98eb-f7451fca2ae1" providerId="ADAL" clId="{5708E4EB-78B6-4527-8A88-9D27F8340E34}" dt="2024-10-21T15:36:51.238" v="29" actId="1076"/>
      <pc:docMkLst>
        <pc:docMk/>
      </pc:docMkLst>
      <pc:sldChg chg="modSp mod">
        <pc:chgData name="Brian Connolly" userId="3cc0afaf-3fd4-49d4-98eb-f7451fca2ae1" providerId="ADAL" clId="{5708E4EB-78B6-4527-8A88-9D27F8340E34}" dt="2024-10-21T15:34:59.669" v="2" actId="113"/>
        <pc:sldMkLst>
          <pc:docMk/>
          <pc:sldMk cId="2968714969" sldId="264"/>
        </pc:sldMkLst>
      </pc:sldChg>
      <pc:sldChg chg="modSp">
        <pc:chgData name="Brian Connolly" userId="3cc0afaf-3fd4-49d4-98eb-f7451fca2ae1" providerId="ADAL" clId="{5708E4EB-78B6-4527-8A88-9D27F8340E34}" dt="2024-10-21T15:35:13.562" v="7" actId="1076"/>
        <pc:sldMkLst>
          <pc:docMk/>
          <pc:sldMk cId="1953481270" sldId="266"/>
        </pc:sldMkLst>
      </pc:sldChg>
      <pc:sldChg chg="modSp">
        <pc:chgData name="Brian Connolly" userId="3cc0afaf-3fd4-49d4-98eb-f7451fca2ae1" providerId="ADAL" clId="{5708E4EB-78B6-4527-8A88-9D27F8340E34}" dt="2024-10-21T15:35:18.813" v="8" actId="1076"/>
        <pc:sldMkLst>
          <pc:docMk/>
          <pc:sldMk cId="2659681945" sldId="267"/>
        </pc:sldMkLst>
      </pc:sldChg>
      <pc:sldChg chg="modSp mod">
        <pc:chgData name="Brian Connolly" userId="3cc0afaf-3fd4-49d4-98eb-f7451fca2ae1" providerId="ADAL" clId="{5708E4EB-78B6-4527-8A88-9D27F8340E34}" dt="2024-10-21T15:35:28.314" v="12" actId="1076"/>
        <pc:sldMkLst>
          <pc:docMk/>
          <pc:sldMk cId="306693631" sldId="268"/>
        </pc:sldMkLst>
      </pc:sldChg>
      <pc:sldChg chg="modSp">
        <pc:chgData name="Brian Connolly" userId="3cc0afaf-3fd4-49d4-98eb-f7451fca2ae1" providerId="ADAL" clId="{5708E4EB-78B6-4527-8A88-9D27F8340E34}" dt="2024-10-21T15:36:51.238" v="29" actId="1076"/>
        <pc:sldMkLst>
          <pc:docMk/>
          <pc:sldMk cId="3955250170" sldId="270"/>
        </pc:sldMkLst>
      </pc:sldChg>
      <pc:sldChg chg="modSp mod">
        <pc:chgData name="Brian Connolly" userId="3cc0afaf-3fd4-49d4-98eb-f7451fca2ae1" providerId="ADAL" clId="{5708E4EB-78B6-4527-8A88-9D27F8340E34}" dt="2024-10-21T15:35:56.271" v="27" actId="6549"/>
        <pc:sldMkLst>
          <pc:docMk/>
          <pc:sldMk cId="3327152797" sldId="276"/>
        </pc:sldMkLst>
      </pc:sldChg>
    </pc:docChg>
  </pc:docChgLst>
  <pc:docChgLst>
    <pc:chgData name="Brian Connolly" userId="3cc0afaf-3fd4-49d4-98eb-f7451fca2ae1" providerId="ADAL" clId="{B2827590-F230-4793-84D2-574E4FBBF5DA}"/>
    <pc:docChg chg="modSld">
      <pc:chgData name="Brian Connolly" userId="3cc0afaf-3fd4-49d4-98eb-f7451fca2ae1" providerId="ADAL" clId="{B2827590-F230-4793-84D2-574E4FBBF5DA}" dt="2024-12-12T03:30:16.214" v="2" actId="1076"/>
      <pc:docMkLst>
        <pc:docMk/>
      </pc:docMkLst>
      <pc:sldChg chg="modSp mod">
        <pc:chgData name="Brian Connolly" userId="3cc0afaf-3fd4-49d4-98eb-f7451fca2ae1" providerId="ADAL" clId="{B2827590-F230-4793-84D2-574E4FBBF5DA}" dt="2024-12-12T03:30:16.214" v="2" actId="1076"/>
        <pc:sldMkLst>
          <pc:docMk/>
          <pc:sldMk cId="3327152797" sldId="276"/>
        </pc:sldMkLst>
      </pc:sldChg>
    </pc:docChg>
  </pc:docChgLst>
  <pc:docChgLst>
    <pc:chgData name="Jeremiah Bukari" userId="S::jeremiah.bukari@un.org::02655876-9317-4133-8b33-8ea7cb045502" providerId="AD" clId="Web-{44EFF50E-7FC4-4291-9CD6-483434E98C79}"/>
    <pc:docChg chg="mod">
      <pc:chgData name="Jeremiah Bukari" userId="S::jeremiah.bukari@un.org::02655876-9317-4133-8b33-8ea7cb045502" providerId="AD" clId="Web-{44EFF50E-7FC4-4291-9CD6-483434E98C79}" dt="2024-10-08T08:49:51.913" v="0"/>
      <pc:docMkLst>
        <pc:docMk/>
      </pc:docMkLst>
    </pc:docChg>
  </pc:docChgLst>
  <pc:docChgLst>
    <pc:chgData name="Brian Connolly" userId="3cc0afaf-3fd4-49d4-98eb-f7451fca2ae1" providerId="ADAL" clId="{6C9C1BB7-BA4E-412E-91A3-2DF90FC17425}"/>
    <pc:docChg chg="undo custSel addSld modSld modMainMaster">
      <pc:chgData name="Brian Connolly" userId="3cc0afaf-3fd4-49d4-98eb-f7451fca2ae1" providerId="ADAL" clId="{6C9C1BB7-BA4E-412E-91A3-2DF90FC17425}" dt="2024-07-12T17:07:43.327" v="744" actId="478"/>
      <pc:docMkLst>
        <pc:docMk/>
      </pc:docMkLst>
      <pc:sldChg chg="addSp delSp modSp mod">
        <pc:chgData name="Brian Connolly" userId="3cc0afaf-3fd4-49d4-98eb-f7451fca2ae1" providerId="ADAL" clId="{6C9C1BB7-BA4E-412E-91A3-2DF90FC17425}" dt="2024-07-12T16:56:47.235" v="153" actId="478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6C9C1BB7-BA4E-412E-91A3-2DF90FC17425}" dt="2024-07-12T16:57:39.821" v="232" actId="313"/>
        <pc:sldMkLst>
          <pc:docMk/>
          <pc:sldMk cId="2968714969" sldId="264"/>
        </pc:sldMkLst>
      </pc:sldChg>
      <pc:sldChg chg="addSp delSp modSp mod">
        <pc:chgData name="Brian Connolly" userId="3cc0afaf-3fd4-49d4-98eb-f7451fca2ae1" providerId="ADAL" clId="{6C9C1BB7-BA4E-412E-91A3-2DF90FC17425}" dt="2024-07-12T16:59:22.656" v="319" actId="1038"/>
        <pc:sldMkLst>
          <pc:docMk/>
          <pc:sldMk cId="939326163" sldId="265"/>
        </pc:sldMkLst>
      </pc:sldChg>
      <pc:sldChg chg="addSp delSp modSp mod">
        <pc:chgData name="Brian Connolly" userId="3cc0afaf-3fd4-49d4-98eb-f7451fca2ae1" providerId="ADAL" clId="{6C9C1BB7-BA4E-412E-91A3-2DF90FC17425}" dt="2024-07-12T17:00:23.162" v="323" actId="478"/>
        <pc:sldMkLst>
          <pc:docMk/>
          <pc:sldMk cId="1953481270" sldId="266"/>
        </pc:sldMkLst>
      </pc:sldChg>
      <pc:sldChg chg="addSp delSp modSp mod">
        <pc:chgData name="Brian Connolly" userId="3cc0afaf-3fd4-49d4-98eb-f7451fca2ae1" providerId="ADAL" clId="{6C9C1BB7-BA4E-412E-91A3-2DF90FC17425}" dt="2024-07-12T17:00:58.372" v="371" actId="478"/>
        <pc:sldMkLst>
          <pc:docMk/>
          <pc:sldMk cId="2659681945" sldId="267"/>
        </pc:sldMkLst>
      </pc:sldChg>
      <pc:sldChg chg="addSp delSp modSp mod">
        <pc:chgData name="Brian Connolly" userId="3cc0afaf-3fd4-49d4-98eb-f7451fca2ae1" providerId="ADAL" clId="{6C9C1BB7-BA4E-412E-91A3-2DF90FC17425}" dt="2024-07-12T17:03:11.144" v="476" actId="478"/>
        <pc:sldMkLst>
          <pc:docMk/>
          <pc:sldMk cId="306693631" sldId="268"/>
        </pc:sldMkLst>
      </pc:sldChg>
      <pc:sldChg chg="addSp delSp modSp mod">
        <pc:chgData name="Brian Connolly" userId="3cc0afaf-3fd4-49d4-98eb-f7451fca2ae1" providerId="ADAL" clId="{6C9C1BB7-BA4E-412E-91A3-2DF90FC17425}" dt="2024-07-12T17:04:45.179" v="497" actId="478"/>
        <pc:sldMkLst>
          <pc:docMk/>
          <pc:sldMk cId="3779675140" sldId="269"/>
        </pc:sldMkLst>
      </pc:sldChg>
      <pc:sldChg chg="addSp delSp modSp mod">
        <pc:chgData name="Brian Connolly" userId="3cc0afaf-3fd4-49d4-98eb-f7451fca2ae1" providerId="ADAL" clId="{6C9C1BB7-BA4E-412E-91A3-2DF90FC17425}" dt="2024-07-12T17:05:31.444" v="584" actId="313"/>
        <pc:sldMkLst>
          <pc:docMk/>
          <pc:sldMk cId="3955250170" sldId="270"/>
        </pc:sldMkLst>
      </pc:sldChg>
      <pc:sldChg chg="addSp delSp modSp mod">
        <pc:chgData name="Brian Connolly" userId="3cc0afaf-3fd4-49d4-98eb-f7451fca2ae1" providerId="ADAL" clId="{6C9C1BB7-BA4E-412E-91A3-2DF90FC17425}" dt="2024-07-12T17:06:08.041" v="624" actId="478"/>
        <pc:sldMkLst>
          <pc:docMk/>
          <pc:sldMk cId="328008344" sldId="271"/>
        </pc:sldMkLst>
      </pc:sldChg>
      <pc:sldChg chg="addSp delSp modSp mod">
        <pc:chgData name="Brian Connolly" userId="3cc0afaf-3fd4-49d4-98eb-f7451fca2ae1" providerId="ADAL" clId="{6C9C1BB7-BA4E-412E-91A3-2DF90FC17425}" dt="2024-07-12T17:07:08.790" v="672" actId="1076"/>
        <pc:sldMkLst>
          <pc:docMk/>
          <pc:sldMk cId="3202994410" sldId="272"/>
        </pc:sldMkLst>
      </pc:sldChg>
      <pc:sldChg chg="addSp delSp modSp mod">
        <pc:chgData name="Brian Connolly" userId="3cc0afaf-3fd4-49d4-98eb-f7451fca2ae1" providerId="ADAL" clId="{6C9C1BB7-BA4E-412E-91A3-2DF90FC17425}" dt="2024-07-12T17:07:43.327" v="744" actId="478"/>
        <pc:sldMkLst>
          <pc:docMk/>
          <pc:sldMk cId="2870120183" sldId="273"/>
        </pc:sldMkLst>
      </pc:sldChg>
      <pc:sldChg chg="delSp modSp add mod">
        <pc:chgData name="Brian Connolly" userId="3cc0afaf-3fd4-49d4-98eb-f7451fca2ae1" providerId="ADAL" clId="{6C9C1BB7-BA4E-412E-91A3-2DF90FC17425}" dt="2024-07-12T16:56:45.060" v="152" actId="478"/>
        <pc:sldMkLst>
          <pc:docMk/>
          <pc:sldMk cId="3904391262" sldId="274"/>
        </pc:sldMkLst>
      </pc:sldChg>
      <pc:sldMasterChg chg="addSp delSp modSp mod modSldLayout">
        <pc:chgData name="Brian Connolly" userId="3cc0afaf-3fd4-49d4-98eb-f7451fca2ae1" providerId="ADAL" clId="{6C9C1BB7-BA4E-412E-91A3-2DF90FC17425}" dt="2024-07-12T16:45:27.046" v="74" actId="1076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6C9C1BB7-BA4E-412E-91A3-2DF90FC17425}" dt="2024-07-12T16:44:50.454" v="5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C262A2D3-172D-40D5-B587-B589BA74BEC1}"/>
    <pc:docChg chg="modSld">
      <pc:chgData name="Brian Connolly" userId="3cc0afaf-3fd4-49d4-98eb-f7451fca2ae1" providerId="ADAL" clId="{C262A2D3-172D-40D5-B587-B589BA74BEC1}" dt="2023-11-17T17:56:57.432" v="73" actId="404"/>
      <pc:docMkLst>
        <pc:docMk/>
      </pc:docMkLst>
      <pc:sldChg chg="modSp mod">
        <pc:chgData name="Brian Connolly" userId="3cc0afaf-3fd4-49d4-98eb-f7451fca2ae1" providerId="ADAL" clId="{C262A2D3-172D-40D5-B587-B589BA74BEC1}" dt="2023-11-17T17:56:57.432" v="73" actId="404"/>
        <pc:sldMkLst>
          <pc:docMk/>
          <pc:sldMk cId="3900127704" sldId="263"/>
        </pc:sldMkLst>
      </pc:sldChg>
    </pc:docChg>
  </pc:docChgLst>
  <pc:docChgLst>
    <pc:chgData name="Brian Connolly" userId="3cc0afaf-3fd4-49d4-98eb-f7451fca2ae1" providerId="ADAL" clId="{4D2791B1-CC12-4A49-8447-9BEBB5F214D6}"/>
    <pc:docChg chg="undo custSel modSld modMainMaster">
      <pc:chgData name="Brian Connolly" userId="3cc0afaf-3fd4-49d4-98eb-f7451fca2ae1" providerId="ADAL" clId="{4D2791B1-CC12-4A49-8447-9BEBB5F214D6}" dt="2024-08-09T19:04:00.428" v="473" actId="6549"/>
      <pc:docMkLst>
        <pc:docMk/>
      </pc:docMkLst>
      <pc:sldChg chg="addSp delSp modSp mod">
        <pc:chgData name="Brian Connolly" userId="3cc0afaf-3fd4-49d4-98eb-f7451fca2ae1" providerId="ADAL" clId="{4D2791B1-CC12-4A49-8447-9BEBB5F214D6}" dt="2024-08-09T19:04:00.428" v="473" actId="6549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4D2791B1-CC12-4A49-8447-9BEBB5F214D6}" dt="2024-08-09T18:58:29.853" v="454" actId="208"/>
        <pc:sldMkLst>
          <pc:docMk/>
          <pc:sldMk cId="2968714969" sldId="264"/>
        </pc:sldMkLst>
      </pc:sldChg>
      <pc:sldChg chg="delSp modSp mod">
        <pc:chgData name="Brian Connolly" userId="3cc0afaf-3fd4-49d4-98eb-f7451fca2ae1" providerId="ADAL" clId="{4D2791B1-CC12-4A49-8447-9BEBB5F214D6}" dt="2024-08-09T19:03:29.401" v="468" actId="1076"/>
        <pc:sldMkLst>
          <pc:docMk/>
          <pc:sldMk cId="939326163" sldId="265"/>
        </pc:sldMkLst>
      </pc:sldChg>
      <pc:sldChg chg="delSp modSp mod">
        <pc:chgData name="Brian Connolly" userId="3cc0afaf-3fd4-49d4-98eb-f7451fca2ae1" providerId="ADAL" clId="{4D2791B1-CC12-4A49-8447-9BEBB5F214D6}" dt="2024-08-09T19:03:35.098" v="472" actId="478"/>
        <pc:sldMkLst>
          <pc:docMk/>
          <pc:sldMk cId="1953481270" sldId="266"/>
        </pc:sldMkLst>
      </pc:sldChg>
      <pc:sldChg chg="delSp modSp mod">
        <pc:chgData name="Brian Connolly" userId="3cc0afaf-3fd4-49d4-98eb-f7451fca2ae1" providerId="ADAL" clId="{4D2791B1-CC12-4A49-8447-9BEBB5F214D6}" dt="2024-07-22T21:54:06.139" v="416" actId="478"/>
        <pc:sldMkLst>
          <pc:docMk/>
          <pc:sldMk cId="2659681945" sldId="267"/>
        </pc:sldMkLst>
      </pc:sldChg>
      <pc:sldChg chg="delSp modSp mod">
        <pc:chgData name="Brian Connolly" userId="3cc0afaf-3fd4-49d4-98eb-f7451fca2ae1" providerId="ADAL" clId="{4D2791B1-CC12-4A49-8447-9BEBB5F214D6}" dt="2024-07-22T21:54:07.548" v="417" actId="478"/>
        <pc:sldMkLst>
          <pc:docMk/>
          <pc:sldMk cId="306693631" sldId="268"/>
        </pc:sldMkLst>
      </pc:sldChg>
      <pc:sldChg chg="delSp modSp mod">
        <pc:chgData name="Brian Connolly" userId="3cc0afaf-3fd4-49d4-98eb-f7451fca2ae1" providerId="ADAL" clId="{4D2791B1-CC12-4A49-8447-9BEBB5F214D6}" dt="2024-08-09T19:01:19.851" v="456" actId="6549"/>
        <pc:sldMkLst>
          <pc:docMk/>
          <pc:sldMk cId="3779675140" sldId="269"/>
        </pc:sldMkLst>
      </pc:sldChg>
      <pc:sldChg chg="delSp modSp mod">
        <pc:chgData name="Brian Connolly" userId="3cc0afaf-3fd4-49d4-98eb-f7451fca2ae1" providerId="ADAL" clId="{4D2791B1-CC12-4A49-8447-9BEBB5F214D6}" dt="2024-07-22T21:54:11.029" v="419" actId="478"/>
        <pc:sldMkLst>
          <pc:docMk/>
          <pc:sldMk cId="3955250170" sldId="270"/>
        </pc:sldMkLst>
      </pc:sldChg>
      <pc:sldChg chg="delSp modSp mod">
        <pc:chgData name="Brian Connolly" userId="3cc0afaf-3fd4-49d4-98eb-f7451fca2ae1" providerId="ADAL" clId="{4D2791B1-CC12-4A49-8447-9BEBB5F214D6}" dt="2024-08-09T19:01:28.403" v="457" actId="6549"/>
        <pc:sldMkLst>
          <pc:docMk/>
          <pc:sldMk cId="328008344" sldId="271"/>
        </pc:sldMkLst>
      </pc:sldChg>
      <pc:sldChg chg="delSp modSp mod">
        <pc:chgData name="Brian Connolly" userId="3cc0afaf-3fd4-49d4-98eb-f7451fca2ae1" providerId="ADAL" clId="{4D2791B1-CC12-4A49-8447-9BEBB5F214D6}" dt="2024-08-09T19:01:34.496" v="458" actId="6549"/>
        <pc:sldMkLst>
          <pc:docMk/>
          <pc:sldMk cId="3202994410" sldId="272"/>
        </pc:sldMkLst>
      </pc:sldChg>
      <pc:sldChg chg="delSp modSp mod">
        <pc:chgData name="Brian Connolly" userId="3cc0afaf-3fd4-49d4-98eb-f7451fca2ae1" providerId="ADAL" clId="{4D2791B1-CC12-4A49-8447-9BEBB5F214D6}" dt="2024-08-09T19:01:40.734" v="459" actId="6549"/>
        <pc:sldMkLst>
          <pc:docMk/>
          <pc:sldMk cId="2870120183" sldId="273"/>
        </pc:sldMkLst>
      </pc:sldChg>
      <pc:sldChg chg="addSp delSp modSp mod">
        <pc:chgData name="Brian Connolly" userId="3cc0afaf-3fd4-49d4-98eb-f7451fca2ae1" providerId="ADAL" clId="{4D2791B1-CC12-4A49-8447-9BEBB5F214D6}" dt="2024-08-09T19:02:04.785" v="461" actId="2165"/>
        <pc:sldMkLst>
          <pc:docMk/>
          <pc:sldMk cId="3904391262" sldId="274"/>
        </pc:sldMkLst>
      </pc:sldChg>
      <pc:sldMasterChg chg="delSp modSp mod modSldLayout">
        <pc:chgData name="Brian Connolly" userId="3cc0afaf-3fd4-49d4-98eb-f7451fca2ae1" providerId="ADAL" clId="{4D2791B1-CC12-4A49-8447-9BEBB5F214D6}" dt="2024-07-22T21:53:56.842" v="413" actId="121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4D2791B1-CC12-4A49-8447-9BEBB5F214D6}" dt="2024-07-22T21:53:08.721" v="225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EE5A6822-E540-1029-B2B1-B84E06AFA3DB}"/>
    <pc:docChg chg="modSld">
      <pc:chgData name="Terbish Tsendsuren" userId="S::tsendsuren@un.org::01ac52e2-acaa-4e6f-bbf6-c264e303a0e6" providerId="AD" clId="Web-{EE5A6822-E540-1029-B2B1-B84E06AFA3DB}" dt="2024-08-28T18:27:50.039" v="709" actId="20577"/>
      <pc:docMkLst>
        <pc:docMk/>
      </pc:docMkLst>
      <pc:sldChg chg="modSp">
        <pc:chgData name="Terbish Tsendsuren" userId="S::tsendsuren@un.org::01ac52e2-acaa-4e6f-bbf6-c264e303a0e6" providerId="AD" clId="Web-{EE5A6822-E540-1029-B2B1-B84E06AFA3DB}" dt="2024-08-28T17:52:03.903" v="33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EE5A6822-E540-1029-B2B1-B84E06AFA3DB}" dt="2024-08-28T17:57:02.939" v="102" actId="20577"/>
        <pc:sldMkLst>
          <pc:docMk/>
          <pc:sldMk cId="2968714969" sldId="264"/>
        </pc:sldMkLst>
      </pc:sldChg>
      <pc:sldChg chg="modSp">
        <pc:chgData name="Terbish Tsendsuren" userId="S::tsendsuren@un.org::01ac52e2-acaa-4e6f-bbf6-c264e303a0e6" providerId="AD" clId="Web-{EE5A6822-E540-1029-B2B1-B84E06AFA3DB}" dt="2024-08-28T17:58:48.212" v="112" actId="20577"/>
        <pc:sldMkLst>
          <pc:docMk/>
          <pc:sldMk cId="939326163" sldId="265"/>
        </pc:sldMkLst>
      </pc:sldChg>
      <pc:sldChg chg="modSp">
        <pc:chgData name="Terbish Tsendsuren" userId="S::tsendsuren@un.org::01ac52e2-acaa-4e6f-bbf6-c264e303a0e6" providerId="AD" clId="Web-{EE5A6822-E540-1029-B2B1-B84E06AFA3DB}" dt="2024-08-28T18:02:51.322" v="171" actId="20577"/>
        <pc:sldMkLst>
          <pc:docMk/>
          <pc:sldMk cId="1953481270" sldId="266"/>
        </pc:sldMkLst>
      </pc:sldChg>
      <pc:sldChg chg="modSp">
        <pc:chgData name="Terbish Tsendsuren" userId="S::tsendsuren@un.org::01ac52e2-acaa-4e6f-bbf6-c264e303a0e6" providerId="AD" clId="Web-{EE5A6822-E540-1029-B2B1-B84E06AFA3DB}" dt="2024-08-28T18:11:56.593" v="265" actId="20577"/>
        <pc:sldMkLst>
          <pc:docMk/>
          <pc:sldMk cId="306693631" sldId="268"/>
        </pc:sldMkLst>
      </pc:sldChg>
      <pc:sldChg chg="modSp">
        <pc:chgData name="Terbish Tsendsuren" userId="S::tsendsuren@un.org::01ac52e2-acaa-4e6f-bbf6-c264e303a0e6" providerId="AD" clId="Web-{EE5A6822-E540-1029-B2B1-B84E06AFA3DB}" dt="2024-08-28T18:12:46.190" v="273" actId="20577"/>
        <pc:sldMkLst>
          <pc:docMk/>
          <pc:sldMk cId="3779675140" sldId="269"/>
        </pc:sldMkLst>
      </pc:sldChg>
      <pc:sldChg chg="modSp">
        <pc:chgData name="Terbish Tsendsuren" userId="S::tsendsuren@un.org::01ac52e2-acaa-4e6f-bbf6-c264e303a0e6" providerId="AD" clId="Web-{EE5A6822-E540-1029-B2B1-B84E06AFA3DB}" dt="2024-08-28T18:13:48.726" v="303" actId="20577"/>
        <pc:sldMkLst>
          <pc:docMk/>
          <pc:sldMk cId="3955250170" sldId="270"/>
        </pc:sldMkLst>
      </pc:sldChg>
      <pc:sldChg chg="modSp">
        <pc:chgData name="Terbish Tsendsuren" userId="S::tsendsuren@un.org::01ac52e2-acaa-4e6f-bbf6-c264e303a0e6" providerId="AD" clId="Web-{EE5A6822-E540-1029-B2B1-B84E06AFA3DB}" dt="2024-08-28T18:18:54.190" v="442" actId="14100"/>
        <pc:sldMkLst>
          <pc:docMk/>
          <pc:sldMk cId="328008344" sldId="271"/>
        </pc:sldMkLst>
      </pc:sldChg>
      <pc:sldChg chg="modSp">
        <pc:chgData name="Terbish Tsendsuren" userId="S::tsendsuren@un.org::01ac52e2-acaa-4e6f-bbf6-c264e303a0e6" providerId="AD" clId="Web-{EE5A6822-E540-1029-B2B1-B84E06AFA3DB}" dt="2024-08-28T18:23:40.850" v="625" actId="20577"/>
        <pc:sldMkLst>
          <pc:docMk/>
          <pc:sldMk cId="2870120183" sldId="273"/>
        </pc:sldMkLst>
      </pc:sldChg>
      <pc:sldChg chg="modSp">
        <pc:chgData name="Terbish Tsendsuren" userId="S::tsendsuren@un.org::01ac52e2-acaa-4e6f-bbf6-c264e303a0e6" providerId="AD" clId="Web-{EE5A6822-E540-1029-B2B1-B84E06AFA3DB}" dt="2024-08-28T18:27:50.039" v="709" actId="20577"/>
        <pc:sldMkLst>
          <pc:docMk/>
          <pc:sldMk cId="961722118" sldId="275"/>
        </pc:sldMkLst>
      </pc:sldChg>
      <pc:sldChg chg="modSp">
        <pc:chgData name="Terbish Tsendsuren" userId="S::tsendsuren@un.org::01ac52e2-acaa-4e6f-bbf6-c264e303a0e6" providerId="AD" clId="Web-{EE5A6822-E540-1029-B2B1-B84E06AFA3DB}" dt="2024-08-28T18:10:40.494" v="243" actId="20577"/>
        <pc:sldMkLst>
          <pc:docMk/>
          <pc:sldMk cId="3327152797" sldId="276"/>
        </pc:sldMkLst>
      </pc:sldChg>
      <pc:sldChg chg="modSp">
        <pc:chgData name="Terbish Tsendsuren" userId="S::tsendsuren@un.org::01ac52e2-acaa-4e6f-bbf6-c264e303a0e6" providerId="AD" clId="Web-{EE5A6822-E540-1029-B2B1-B84E06AFA3DB}" dt="2024-08-28T18:16:20.695" v="400" actId="20577"/>
        <pc:sldMkLst>
          <pc:docMk/>
          <pc:sldMk cId="2897916561" sldId="277"/>
        </pc:sldMkLst>
      </pc:sldChg>
    </pc:docChg>
  </pc:docChgLst>
  <pc:docChgLst>
    <pc:chgData name="Brian Connolly" userId="3cc0afaf-3fd4-49d4-98eb-f7451fca2ae1" providerId="ADAL" clId="{559E7968-107A-4BF3-B41A-A7564627C945}"/>
    <pc:docChg chg="modSld sldOrd">
      <pc:chgData name="Brian Connolly" userId="3cc0afaf-3fd4-49d4-98eb-f7451fca2ae1" providerId="ADAL" clId="{559E7968-107A-4BF3-B41A-A7564627C945}" dt="2024-10-18T19:10:05.986" v="4" actId="20577"/>
      <pc:docMkLst>
        <pc:docMk/>
      </pc:docMkLst>
      <pc:sldChg chg="modSp mod">
        <pc:chgData name="Brian Connolly" userId="3cc0afaf-3fd4-49d4-98eb-f7451fca2ae1" providerId="ADAL" clId="{559E7968-107A-4BF3-B41A-A7564627C945}" dt="2024-10-18T19:09:57.579" v="1" actId="1076"/>
        <pc:sldMkLst>
          <pc:docMk/>
          <pc:sldMk cId="3918618474" sldId="279"/>
        </pc:sldMkLst>
      </pc:sldChg>
      <pc:sldChg chg="modSp mod ord">
        <pc:chgData name="Brian Connolly" userId="3cc0afaf-3fd4-49d4-98eb-f7451fca2ae1" providerId="ADAL" clId="{559E7968-107A-4BF3-B41A-A7564627C945}" dt="2024-10-18T19:10:05.986" v="4" actId="20577"/>
        <pc:sldMkLst>
          <pc:docMk/>
          <pc:sldMk cId="1845651843" sldId="308"/>
        </pc:sldMkLst>
      </pc:sldChg>
    </pc:docChg>
  </pc:docChgLst>
  <pc:docChgLst>
    <pc:chgData name="Brian Connolly" userId="3cc0afaf-3fd4-49d4-98eb-f7451fca2ae1" providerId="ADAL" clId="{D6DE2E5F-57D8-415E-AEA9-9C171150269D}"/>
    <pc:docChg chg="modSld modMainMaster">
      <pc:chgData name="Brian Connolly" userId="3cc0afaf-3fd4-49d4-98eb-f7451fca2ae1" providerId="ADAL" clId="{D6DE2E5F-57D8-415E-AEA9-9C171150269D}" dt="2025-07-01T19:45:12.937" v="82" actId="1076"/>
      <pc:docMkLst>
        <pc:docMk/>
      </pc:docMkLst>
      <pc:sldChg chg="modSp mod">
        <pc:chgData name="Brian Connolly" userId="3cc0afaf-3fd4-49d4-98eb-f7451fca2ae1" providerId="ADAL" clId="{D6DE2E5F-57D8-415E-AEA9-9C171150269D}" dt="2025-07-01T19:40:22.490" v="28" actId="207"/>
        <pc:sldMkLst>
          <pc:docMk/>
          <pc:sldMk cId="2968714969" sldId="264"/>
        </pc:sldMkLst>
        <pc:spChg chg="mod">
          <ac:chgData name="Brian Connolly" userId="3cc0afaf-3fd4-49d4-98eb-f7451fca2ae1" providerId="ADAL" clId="{D6DE2E5F-57D8-415E-AEA9-9C171150269D}" dt="2025-07-01T19:40:22.490" v="28" actId="207"/>
          <ac:spMkLst>
            <pc:docMk/>
            <pc:sldMk cId="2968714969" sldId="264"/>
            <ac:spMk id="2" creationId="{E12B2718-B875-B7EC-187B-B6FD70882AF7}"/>
          </ac:spMkLst>
        </pc:spChg>
        <pc:spChg chg="mod">
          <ac:chgData name="Brian Connolly" userId="3cc0afaf-3fd4-49d4-98eb-f7451fca2ae1" providerId="ADAL" clId="{D6DE2E5F-57D8-415E-AEA9-9C171150269D}" dt="2025-07-01T19:40:20.866" v="27" actId="207"/>
          <ac:spMkLst>
            <pc:docMk/>
            <pc:sldMk cId="2968714969" sldId="264"/>
            <ac:spMk id="4" creationId="{9606B94D-3219-49F0-B8D7-B162AFF79BCD}"/>
          </ac:spMkLst>
        </pc:spChg>
        <pc:spChg chg="mod">
          <ac:chgData name="Brian Connolly" userId="3cc0afaf-3fd4-49d4-98eb-f7451fca2ae1" providerId="ADAL" clId="{D6DE2E5F-57D8-415E-AEA9-9C171150269D}" dt="2025-07-01T19:40:18.621" v="26" actId="207"/>
          <ac:spMkLst>
            <pc:docMk/>
            <pc:sldMk cId="2968714969" sldId="264"/>
            <ac:spMk id="6" creationId="{A7014B04-5FCA-54E8-3490-6FE9F4C3C8C2}"/>
          </ac:spMkLst>
        </pc:spChg>
      </pc:sldChg>
      <pc:sldChg chg="modSp">
        <pc:chgData name="Brian Connolly" userId="3cc0afaf-3fd4-49d4-98eb-f7451fca2ae1" providerId="ADAL" clId="{D6DE2E5F-57D8-415E-AEA9-9C171150269D}" dt="2025-07-01T19:41:19.402" v="36" actId="1076"/>
        <pc:sldMkLst>
          <pc:docMk/>
          <pc:sldMk cId="1953481270" sldId="266"/>
        </pc:sldMkLst>
        <pc:picChg chg="mod">
          <ac:chgData name="Brian Connolly" userId="3cc0afaf-3fd4-49d4-98eb-f7451fca2ae1" providerId="ADAL" clId="{D6DE2E5F-57D8-415E-AEA9-9C171150269D}" dt="2025-07-01T19:41:19.402" v="36" actId="1076"/>
          <ac:picMkLst>
            <pc:docMk/>
            <pc:sldMk cId="1953481270" sldId="266"/>
            <ac:picMk id="1026" creationId="{A7E83461-0F85-A556-A78F-5EFE56D51EB7}"/>
          </ac:picMkLst>
        </pc:picChg>
      </pc:sldChg>
      <pc:sldChg chg="modSp">
        <pc:chgData name="Brian Connolly" userId="3cc0afaf-3fd4-49d4-98eb-f7451fca2ae1" providerId="ADAL" clId="{D6DE2E5F-57D8-415E-AEA9-9C171150269D}" dt="2025-07-01T19:42:19.538" v="47" actId="1076"/>
        <pc:sldMkLst>
          <pc:docMk/>
          <pc:sldMk cId="306693631" sldId="268"/>
        </pc:sldMkLst>
        <pc:picChg chg="mod">
          <ac:chgData name="Brian Connolly" userId="3cc0afaf-3fd4-49d4-98eb-f7451fca2ae1" providerId="ADAL" clId="{D6DE2E5F-57D8-415E-AEA9-9C171150269D}" dt="2025-07-01T19:42:19.538" v="47" actId="1076"/>
          <ac:picMkLst>
            <pc:docMk/>
            <pc:sldMk cId="306693631" sldId="268"/>
            <ac:picMk id="2050" creationId="{5D2666DE-16EE-0600-76DD-233E02130466}"/>
          </ac:picMkLst>
        </pc:picChg>
      </pc:sldChg>
      <pc:sldChg chg="modSp mod">
        <pc:chgData name="Brian Connolly" userId="3cc0afaf-3fd4-49d4-98eb-f7451fca2ae1" providerId="ADAL" clId="{D6DE2E5F-57D8-415E-AEA9-9C171150269D}" dt="2025-07-01T19:44:43.433" v="63" actId="1076"/>
        <pc:sldMkLst>
          <pc:docMk/>
          <pc:sldMk cId="3202994410" sldId="272"/>
        </pc:sldMkLst>
        <pc:picChg chg="mod">
          <ac:chgData name="Brian Connolly" userId="3cc0afaf-3fd4-49d4-98eb-f7451fca2ae1" providerId="ADAL" clId="{D6DE2E5F-57D8-415E-AEA9-9C171150269D}" dt="2025-07-01T19:44:43.433" v="63" actId="1076"/>
          <ac:picMkLst>
            <pc:docMk/>
            <pc:sldMk cId="3202994410" sldId="272"/>
            <ac:picMk id="3" creationId="{9B056E0B-685B-5001-5B70-DE11F8008DD5}"/>
          </ac:picMkLst>
        </pc:picChg>
      </pc:sldChg>
      <pc:sldChg chg="modSp">
        <pc:chgData name="Brian Connolly" userId="3cc0afaf-3fd4-49d4-98eb-f7451fca2ae1" providerId="ADAL" clId="{D6DE2E5F-57D8-415E-AEA9-9C171150269D}" dt="2025-07-01T19:45:12.937" v="82" actId="1076"/>
        <pc:sldMkLst>
          <pc:docMk/>
          <pc:sldMk cId="2870120183" sldId="273"/>
        </pc:sldMkLst>
        <pc:picChg chg="mod">
          <ac:chgData name="Brian Connolly" userId="3cc0afaf-3fd4-49d4-98eb-f7451fca2ae1" providerId="ADAL" clId="{D6DE2E5F-57D8-415E-AEA9-9C171150269D}" dt="2025-07-01T19:45:12.937" v="82" actId="1076"/>
          <ac:picMkLst>
            <pc:docMk/>
            <pc:sldMk cId="2870120183" sldId="273"/>
            <ac:picMk id="5122" creationId="{3EAED9F3-F819-5A08-D57E-7C07C1EF0655}"/>
          </ac:picMkLst>
        </pc:picChg>
      </pc:sldChg>
      <pc:sldChg chg="modSp mod">
        <pc:chgData name="Brian Connolly" userId="3cc0afaf-3fd4-49d4-98eb-f7451fca2ae1" providerId="ADAL" clId="{D6DE2E5F-57D8-415E-AEA9-9C171150269D}" dt="2025-07-01T19:37:05.322" v="25" actId="1076"/>
        <pc:sldMkLst>
          <pc:docMk/>
          <pc:sldMk cId="3904391262" sldId="274"/>
        </pc:sldMkLst>
        <pc:graphicFrameChg chg="mod modGraphic">
          <ac:chgData name="Brian Connolly" userId="3cc0afaf-3fd4-49d4-98eb-f7451fca2ae1" providerId="ADAL" clId="{D6DE2E5F-57D8-415E-AEA9-9C171150269D}" dt="2025-07-01T19:37:05.322" v="25" actId="1076"/>
          <ac:graphicFrameMkLst>
            <pc:docMk/>
            <pc:sldMk cId="3904391262" sldId="274"/>
            <ac:graphicFrameMk id="2" creationId="{88D3EB06-E6BB-F6F1-6FF4-D2A144FC1154}"/>
          </ac:graphicFrameMkLst>
        </pc:graphicFrameChg>
      </pc:sldChg>
      <pc:sldMasterChg chg="modSp mod">
        <pc:chgData name="Brian Connolly" userId="3cc0afaf-3fd4-49d4-98eb-f7451fca2ae1" providerId="ADAL" clId="{D6DE2E5F-57D8-415E-AEA9-9C171150269D}" dt="2025-07-01T19:36:48.392" v="23" actId="20577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D6DE2E5F-57D8-415E-AEA9-9C171150269D}" dt="2025-07-01T19:36:48.392" v="23" actId="20577"/>
          <ac:spMkLst>
            <pc:docMk/>
            <pc:sldMasterMk cId="4131813110" sldId="2147483648"/>
            <ac:spMk id="4" creationId="{77061445-3329-398E-5B08-32CB50818A3C}"/>
          </ac:spMkLst>
        </pc:spChg>
        <pc:spChg chg="mod">
          <ac:chgData name="Brian Connolly" userId="3cc0afaf-3fd4-49d4-98eb-f7451fca2ae1" providerId="ADAL" clId="{D6DE2E5F-57D8-415E-AEA9-9C171150269D}" dt="2025-07-01T19:36:36.688" v="1" actId="404"/>
          <ac:spMkLst>
            <pc:docMk/>
            <pc:sldMasterMk cId="4131813110" sldId="2147483648"/>
            <ac:spMk id="5" creationId="{E176041D-EC2C-EBA2-CA55-3BA0D62B0513}"/>
          </ac:spMkLst>
        </pc:spChg>
      </pc:sldMasterChg>
    </pc:docChg>
  </pc:docChgLst>
  <pc:docChgLst>
    <pc:chgData name="gemma@ruffino.co.uk" userId="S::urn:spo:guest#gemma@ruffino.co.uk::" providerId="AD" clId="Web-{373F939F-254A-0B65-BAA6-A5EF2DBBD77D}"/>
    <pc:docChg chg="modSld">
      <pc:chgData name="gemma@ruffino.co.uk" userId="S::urn:spo:guest#gemma@ruffino.co.uk::" providerId="AD" clId="Web-{373F939F-254A-0B65-BAA6-A5EF2DBBD77D}" dt="2024-12-11T13:47:05.409" v="54" actId="20577"/>
      <pc:docMkLst>
        <pc:docMk/>
      </pc:docMkLst>
      <pc:sldChg chg="modSp">
        <pc:chgData name="gemma@ruffino.co.uk" userId="S::urn:spo:guest#gemma@ruffino.co.uk::" providerId="AD" clId="Web-{373F939F-254A-0B65-BAA6-A5EF2DBBD77D}" dt="2024-12-11T13:42:19.953" v="1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373F939F-254A-0B65-BAA6-A5EF2DBBD77D}" dt="2024-12-11T13:43:54.585" v="19" actId="20577"/>
        <pc:sldMkLst>
          <pc:docMk/>
          <pc:sldMk cId="2968714969" sldId="264"/>
        </pc:sldMkLst>
      </pc:sldChg>
      <pc:sldChg chg="modSp">
        <pc:chgData name="gemma@ruffino.co.uk" userId="S::urn:spo:guest#gemma@ruffino.co.uk::" providerId="AD" clId="Web-{373F939F-254A-0B65-BAA6-A5EF2DBBD77D}" dt="2024-12-11T13:44:02.976" v="23" actId="20577"/>
        <pc:sldMkLst>
          <pc:docMk/>
          <pc:sldMk cId="939326163" sldId="265"/>
        </pc:sldMkLst>
      </pc:sldChg>
      <pc:sldChg chg="modSp">
        <pc:chgData name="gemma@ruffino.co.uk" userId="S::urn:spo:guest#gemma@ruffino.co.uk::" providerId="AD" clId="Web-{373F939F-254A-0B65-BAA6-A5EF2DBBD77D}" dt="2024-12-11T13:44:11.570" v="24" actId="20577"/>
        <pc:sldMkLst>
          <pc:docMk/>
          <pc:sldMk cId="2659681945" sldId="267"/>
        </pc:sldMkLst>
      </pc:sldChg>
      <pc:sldChg chg="modSp">
        <pc:chgData name="gemma@ruffino.co.uk" userId="S::urn:spo:guest#gemma@ruffino.co.uk::" providerId="AD" clId="Web-{373F939F-254A-0B65-BAA6-A5EF2DBBD77D}" dt="2024-12-11T13:45:30.153" v="33" actId="20577"/>
        <pc:sldMkLst>
          <pc:docMk/>
          <pc:sldMk cId="3955250170" sldId="270"/>
        </pc:sldMkLst>
      </pc:sldChg>
      <pc:sldChg chg="modSp">
        <pc:chgData name="gemma@ruffino.co.uk" userId="S::urn:spo:guest#gemma@ruffino.co.uk::" providerId="AD" clId="Web-{373F939F-254A-0B65-BAA6-A5EF2DBBD77D}" dt="2024-12-11T13:46:21.547" v="48" actId="20577"/>
        <pc:sldMkLst>
          <pc:docMk/>
          <pc:sldMk cId="328008344" sldId="271"/>
        </pc:sldMkLst>
      </pc:sldChg>
      <pc:sldChg chg="modSp">
        <pc:chgData name="gemma@ruffino.co.uk" userId="S::urn:spo:guest#gemma@ruffino.co.uk::" providerId="AD" clId="Web-{373F939F-254A-0B65-BAA6-A5EF2DBBD77D}" dt="2024-12-11T13:46:26.438" v="50" actId="20577"/>
        <pc:sldMkLst>
          <pc:docMk/>
          <pc:sldMk cId="3202994410" sldId="272"/>
        </pc:sldMkLst>
      </pc:sldChg>
      <pc:sldChg chg="modSp">
        <pc:chgData name="gemma@ruffino.co.uk" userId="S::urn:spo:guest#gemma@ruffino.co.uk::" providerId="AD" clId="Web-{373F939F-254A-0B65-BAA6-A5EF2DBBD77D}" dt="2024-12-11T13:46:52.705" v="52" actId="20577"/>
        <pc:sldMkLst>
          <pc:docMk/>
          <pc:sldMk cId="2870120183" sldId="273"/>
        </pc:sldMkLst>
      </pc:sldChg>
      <pc:sldChg chg="modSp">
        <pc:chgData name="gemma@ruffino.co.uk" userId="S::urn:spo:guest#gemma@ruffino.co.uk::" providerId="AD" clId="Web-{373F939F-254A-0B65-BAA6-A5EF2DBBD77D}" dt="2024-12-11T13:43:43.849" v="15"/>
        <pc:sldMkLst>
          <pc:docMk/>
          <pc:sldMk cId="3904391262" sldId="274"/>
        </pc:sldMkLst>
      </pc:sldChg>
      <pc:sldChg chg="modSp">
        <pc:chgData name="gemma@ruffino.co.uk" userId="S::urn:spo:guest#gemma@ruffino.co.uk::" providerId="AD" clId="Web-{373F939F-254A-0B65-BAA6-A5EF2DBBD77D}" dt="2024-12-11T13:47:05.409" v="54" actId="20577"/>
        <pc:sldMkLst>
          <pc:docMk/>
          <pc:sldMk cId="961722118" sldId="275"/>
        </pc:sldMkLst>
      </pc:sldChg>
      <pc:sldChg chg="modSp">
        <pc:chgData name="gemma@ruffino.co.uk" userId="S::urn:spo:guest#gemma@ruffino.co.uk::" providerId="AD" clId="Web-{373F939F-254A-0B65-BAA6-A5EF2DBBD77D}" dt="2024-12-11T13:45:53.139" v="37" actId="20577"/>
        <pc:sldMkLst>
          <pc:docMk/>
          <pc:sldMk cId="2897916561" sldId="277"/>
        </pc:sldMkLst>
      </pc:sldChg>
    </pc:docChg>
  </pc:docChgLst>
  <pc:docChgLst>
    <pc:chgData name="Brian Connolly" userId="3cc0afaf-3fd4-49d4-98eb-f7451fca2ae1" providerId="ADAL" clId="{F7AB07B8-8586-45F4-B101-C9CA64A8A60D}"/>
    <pc:docChg chg="modSld">
      <pc:chgData name="Brian Connolly" userId="3cc0afaf-3fd4-49d4-98eb-f7451fca2ae1" providerId="ADAL" clId="{F7AB07B8-8586-45F4-B101-C9CA64A8A60D}" dt="2024-12-11T18:51:13.434" v="12" actId="1076"/>
      <pc:docMkLst>
        <pc:docMk/>
      </pc:docMkLst>
      <pc:sldChg chg="modSp mod">
        <pc:chgData name="Brian Connolly" userId="3cc0afaf-3fd4-49d4-98eb-f7451fca2ae1" providerId="ADAL" clId="{F7AB07B8-8586-45F4-B101-C9CA64A8A60D}" dt="2024-12-11T18:34:28.819" v="1" actId="1076"/>
        <pc:sldMkLst>
          <pc:docMk/>
          <pc:sldMk cId="3900127704" sldId="263"/>
        </pc:sldMkLst>
      </pc:sldChg>
      <pc:sldChg chg="modSp">
        <pc:chgData name="Brian Connolly" userId="3cc0afaf-3fd4-49d4-98eb-f7451fca2ae1" providerId="ADAL" clId="{F7AB07B8-8586-45F4-B101-C9CA64A8A60D}" dt="2024-12-11T18:51:13.434" v="12" actId="1076"/>
        <pc:sldMkLst>
          <pc:docMk/>
          <pc:sldMk cId="2659681945" sldId="267"/>
        </pc:sldMkLst>
      </pc:sldChg>
      <pc:sldChg chg="modSp mod">
        <pc:chgData name="Brian Connolly" userId="3cc0afaf-3fd4-49d4-98eb-f7451fca2ae1" providerId="ADAL" clId="{F7AB07B8-8586-45F4-B101-C9CA64A8A60D}" dt="2024-12-11T18:34:24.665" v="0" actId="1076"/>
        <pc:sldMkLst>
          <pc:docMk/>
          <pc:sldMk cId="3904391262" sldId="274"/>
        </pc:sldMkLst>
      </pc:sldChg>
      <pc:sldChg chg="modSp mod">
        <pc:chgData name="Brian Connolly" userId="3cc0afaf-3fd4-49d4-98eb-f7451fca2ae1" providerId="ADAL" clId="{F7AB07B8-8586-45F4-B101-C9CA64A8A60D}" dt="2024-12-11T18:34:36.987" v="3" actId="1076"/>
        <pc:sldMkLst>
          <pc:docMk/>
          <pc:sldMk cId="3918618474" sldId="279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6810167D-0AA4-4A24-8B7D-77CB88D6D306}"/>
    <pc:docChg chg="modMainMaster">
      <pc:chgData name="Brian Connolly" userId="3cc0afaf-3fd4-49d4-98eb-f7451fca2ae1" providerId="ADAL" clId="{6810167D-0AA4-4A24-8B7D-77CB88D6D306}" dt="2024-07-12T17:09:12.535" v="0" actId="1076"/>
      <pc:docMkLst>
        <pc:docMk/>
      </pc:docMkLst>
      <pc:sldMasterChg chg="modSp mod">
        <pc:chgData name="Brian Connolly" userId="3cc0afaf-3fd4-49d4-98eb-f7451fca2ae1" providerId="ADAL" clId="{6810167D-0AA4-4A24-8B7D-77CB88D6D306}" dt="2024-07-12T17:09:12.535" v="0" actId="1076"/>
        <pc:sldMasterMkLst>
          <pc:docMk/>
          <pc:sldMasterMk cId="4131813110" sldId="2147483648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2B24D05-583F-4463-C9A5-1C6C5A6C55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7061445-3329-398E-5B08-32CB50818A3C}"/>
              </a:ext>
            </a:extLst>
          </p:cNvPr>
          <p:cNvSpPr txBox="1">
            <a:spLocks/>
          </p:cNvSpPr>
          <p:nvPr userDrawn="1"/>
        </p:nvSpPr>
        <p:spPr>
          <a:xfrm>
            <a:off x="838201" y="6345382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7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	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7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76041D-EC2C-EBA2-CA55-3BA0D62B0513}"/>
              </a:ext>
            </a:extLst>
          </p:cNvPr>
          <p:cNvSpPr txBox="1"/>
          <p:nvPr userDrawn="1"/>
        </p:nvSpPr>
        <p:spPr>
          <a:xfrm>
            <a:off x="838200" y="270004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1.7 Working as One in a UN Mission</a:t>
            </a:r>
            <a:endParaRPr lang="en-GB" sz="1100" b="1" dirty="0">
              <a:solidFill>
                <a:schemeClr val="bg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C6FE1A-B2F4-A942-FC84-A329E672456F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1.7 Working as One in a UN Mission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318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2664CD-D2EE-FB74-E2FE-A6F47A555D2C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Examples: Military Collaboration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9128C6-1EC8-1E91-0D1C-D4C719A23279}"/>
              </a:ext>
            </a:extLst>
          </p:cNvPr>
          <p:cNvSpPr txBox="1"/>
          <p:nvPr/>
        </p:nvSpPr>
        <p:spPr>
          <a:xfrm>
            <a:off x="1596000" y="1997839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MINUSCA: </a:t>
            </a:r>
            <a:r>
              <a:rPr lang="en-US" sz="2000" dirty="0">
                <a:latin typeface="Verdana"/>
                <a:ea typeface="Verdana"/>
              </a:rPr>
              <a:t>The Joint Task Force for Bangui includes military, police and armed police units from CAR defence and security forces as well as MINUSCA.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MINUSTAH: </a:t>
            </a:r>
            <a:r>
              <a:rPr lang="en-US" sz="2000" dirty="0">
                <a:latin typeface="Verdana"/>
                <a:ea typeface="Verdana"/>
              </a:rPr>
              <a:t>UN military and police worked with Haitian National police to re-establish law and order.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MONUSCO and UNMISS: </a:t>
            </a:r>
            <a:r>
              <a:rPr lang="en-US" sz="2000" dirty="0">
                <a:latin typeface="Verdana"/>
                <a:ea typeface="Verdana"/>
              </a:rPr>
              <a:t>Joint Protection Teams (JPTs) bring together a full range of expertise and encourage local people to share information. </a:t>
            </a:r>
          </a:p>
        </p:txBody>
      </p:sp>
    </p:spTree>
    <p:extLst>
      <p:ext uri="{BB962C8B-B14F-4D97-AF65-F5344CB8AC3E}">
        <p14:creationId xmlns:p14="http://schemas.microsoft.com/office/powerpoint/2010/main" val="3327152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E0DCD1-0056-96F7-1B29-CE6FDC103D1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Role of the Police Component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3D06E3-6F9D-CF5A-4C00-A6C65CEE6CB4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Two Core functions: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Operational support and interim executive policing, and other law enforcement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Support for reform, restructuring and rebuilding of host state police</a:t>
            </a:r>
          </a:p>
        </p:txBody>
      </p:sp>
      <p:pic>
        <p:nvPicPr>
          <p:cNvPr id="3" name="Picture 2" descr="Information for professional posts | United Nations Police">
            <a:extLst>
              <a:ext uri="{FF2B5EF4-FFF2-40B4-BE49-F238E27FC236}">
                <a16:creationId xmlns:a16="http://schemas.microsoft.com/office/drawing/2014/main" id="{5D4BA296-EC62-C027-5E3D-70A2062D53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00" y="3689680"/>
            <a:ext cx="4680000" cy="271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67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B3A0400-8945-16A3-3EAC-D11F6952E59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Categories of UNPOL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8B10A6-D40D-DF90-561E-DBF9FEC55087}"/>
              </a:ext>
            </a:extLst>
          </p:cNvPr>
          <p:cNvSpPr txBox="1"/>
          <p:nvPr/>
        </p:nvSpPr>
        <p:spPr>
          <a:xfrm>
            <a:off x="1598645" y="1438354"/>
            <a:ext cx="9000000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Three Main Categories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Individual police officers (IPOs)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Formed police units (FPUs)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Specialized police teams</a:t>
            </a:r>
          </a:p>
        </p:txBody>
      </p:sp>
      <p:pic>
        <p:nvPicPr>
          <p:cNvPr id="4098" name="Picture 2" descr="Nominating individual police officers | United Nations Police">
            <a:extLst>
              <a:ext uri="{FF2B5EF4-FFF2-40B4-BE49-F238E27FC236}">
                <a16:creationId xmlns:a16="http://schemas.microsoft.com/office/drawing/2014/main" id="{35C8F9C8-A46D-6C83-2E5C-A2B09E039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231666"/>
            <a:ext cx="5007927" cy="290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250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B3A0400-8945-16A3-3EAC-D11F6952E59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Examples: Police Collaboration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E097CA-28F8-21C3-ADC9-44F278FE05C7}"/>
              </a:ext>
            </a:extLst>
          </p:cNvPr>
          <p:cNvSpPr txBox="1"/>
          <p:nvPr/>
        </p:nvSpPr>
        <p:spPr>
          <a:xfrm>
            <a:off x="1598645" y="1438354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UNMISS: </a:t>
            </a:r>
            <a:r>
              <a:rPr lang="en-US" sz="2000" dirty="0">
                <a:latin typeface="Verdana"/>
                <a:ea typeface="Verdana"/>
              </a:rPr>
              <a:t>FPUs supported unarmed IPOs conducting community-orientated policing activities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UNISFA:</a:t>
            </a:r>
            <a:r>
              <a:rPr lang="en-US" sz="2000" dirty="0">
                <a:latin typeface="Verdana"/>
                <a:ea typeface="Verdana"/>
              </a:rPr>
              <a:t> Mission police and military supported community protection committees to maintain law and order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MONUSCO: </a:t>
            </a:r>
            <a:r>
              <a:rPr lang="en-US" sz="2000" dirty="0">
                <a:latin typeface="Verdana"/>
                <a:ea typeface="Verdana"/>
              </a:rPr>
              <a:t>Justice Support Section worked with mission police and military and IOM on a justice database. Police and military carried out joint night patrols to prevent SEA.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MINUSMA: </a:t>
            </a:r>
            <a:r>
              <a:rPr lang="en-US" sz="2000" dirty="0">
                <a:latin typeface="Verdana"/>
                <a:ea typeface="Verdana"/>
              </a:rPr>
              <a:t>Local police experts provided awareness training on crime scene and evidence management for mission personnel.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UNMIT: </a:t>
            </a:r>
            <a:r>
              <a:rPr lang="en-US" sz="2000" dirty="0">
                <a:latin typeface="Verdana"/>
                <a:ea typeface="Verdana"/>
              </a:rPr>
              <a:t>Mission police assisted local police to create victim-friendly support for vulnerable persons units.</a:t>
            </a:r>
          </a:p>
        </p:txBody>
      </p:sp>
    </p:spTree>
    <p:extLst>
      <p:ext uri="{BB962C8B-B14F-4D97-AF65-F5344CB8AC3E}">
        <p14:creationId xmlns:p14="http://schemas.microsoft.com/office/powerpoint/2010/main" val="2897916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637BD2-5F25-9BC5-B4E9-F9FD817571C3}"/>
              </a:ext>
            </a:extLst>
          </p:cNvPr>
          <p:cNvSpPr txBox="1"/>
          <p:nvPr/>
        </p:nvSpPr>
        <p:spPr>
          <a:xfrm>
            <a:off x="1236566" y="72590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Diversity of Policing Cultures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839037-4169-9886-2334-A66339401A7B}"/>
              </a:ext>
            </a:extLst>
          </p:cNvPr>
          <p:cNvSpPr txBox="1"/>
          <p:nvPr/>
        </p:nvSpPr>
        <p:spPr>
          <a:xfrm>
            <a:off x="1236566" y="1452583"/>
            <a:ext cx="9718867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PCCs can have different legal systems, structures and approaches to policing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This can lead to misunderstanding of local host country legal systems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UNPOL needs to quickly develop basic understanding of local laws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090822-D6A3-3D5F-F643-2A54DA7F2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419" y="3429000"/>
            <a:ext cx="5207162" cy="291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8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ADD10F-6372-EB91-B7E7-A3C40FC579C8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Role of the Civilian Component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EE92B9-CA7F-BCB1-60E5-9EE816FE3352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Primary function: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Supports implementation of the leadership's political strategy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Brings technical expertise for substantive and support work</a:t>
            </a:r>
          </a:p>
        </p:txBody>
      </p:sp>
      <p:pic>
        <p:nvPicPr>
          <p:cNvPr id="3" name="Picture 2" descr="Civilians | United Nations Peacekeeping">
            <a:extLst>
              <a:ext uri="{FF2B5EF4-FFF2-40B4-BE49-F238E27FC236}">
                <a16:creationId xmlns:a16="http://schemas.microsoft.com/office/drawing/2014/main" id="{9B056E0B-685B-5001-5B70-DE11F8008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000" y="3305083"/>
            <a:ext cx="4500000" cy="26067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2994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49DE03-F6AE-4F82-6525-A1A11C8B1DAF}"/>
              </a:ext>
            </a:extLst>
          </p:cNvPr>
          <p:cNvSpPr txBox="1"/>
          <p:nvPr/>
        </p:nvSpPr>
        <p:spPr>
          <a:xfrm>
            <a:off x="1245108" y="71470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Civilian Components  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37F889-93BF-258F-13F5-1D5A818C5B19}"/>
              </a:ext>
            </a:extLst>
          </p:cNvPr>
          <p:cNvSpPr txBox="1"/>
          <p:nvPr/>
        </p:nvSpPr>
        <p:spPr>
          <a:xfrm>
            <a:off x="1453125" y="1467335"/>
            <a:ext cx="928575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Two Different Types: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Civilian Substantive Components (report to HOM</a:t>
            </a: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Civilian Support Components (report to DMS/CMS)</a:t>
            </a:r>
          </a:p>
        </p:txBody>
      </p:sp>
      <p:pic>
        <p:nvPicPr>
          <p:cNvPr id="5122" name="Picture 2" descr="UN Peacekeeping and the Protection of Civilians in the COVID-19 Era | IPI  Global Observatory">
            <a:extLst>
              <a:ext uri="{FF2B5EF4-FFF2-40B4-BE49-F238E27FC236}">
                <a16:creationId xmlns:a16="http://schemas.microsoft.com/office/drawing/2014/main" id="{3EAED9F3-F819-5A08-D57E-7C07C1EF0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99" y="3429000"/>
            <a:ext cx="5580000" cy="258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120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49DE03-F6AE-4F82-6525-A1A11C8B1DA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Examples: Civilian Collaboration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37F889-93BF-258F-13F5-1D5A818C5B19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MINUSCA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UNV medical officers provide health care services to military, police and civilian components.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UNMISS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Mission immediately informed the South Sudanese authorities about </a:t>
            </a:r>
            <a:r>
              <a:rPr lang="en-GB" sz="2000" dirty="0">
                <a:latin typeface="Verdana"/>
                <a:ea typeface="Verdana"/>
              </a:rPr>
              <a:t>undeclared ammunition on a charter flight </a:t>
            </a:r>
            <a:r>
              <a:rPr lang="en-US" sz="2000" dirty="0">
                <a:latin typeface="Verdana"/>
                <a:ea typeface="Verdana"/>
              </a:rPr>
              <a:t>and </a:t>
            </a:r>
            <a:r>
              <a:rPr lang="en-US" sz="2000">
                <a:latin typeface="Verdana"/>
                <a:ea typeface="Verdana"/>
              </a:rPr>
              <a:t>worked closely with them to resolve the issue.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Human rights officers collaborate with local military and police forces for POC through dialogue and engagement. </a:t>
            </a:r>
          </a:p>
        </p:txBody>
      </p:sp>
    </p:spTree>
    <p:extLst>
      <p:ext uri="{BB962C8B-B14F-4D97-AF65-F5344CB8AC3E}">
        <p14:creationId xmlns:p14="http://schemas.microsoft.com/office/powerpoint/2010/main" val="961722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C6FE1A-B2F4-A942-FC84-A329E672456F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651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D3EB06-E6BB-F6F1-6FF4-D2A144FC1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065241"/>
              </p:ext>
            </p:extLst>
          </p:nvPr>
        </p:nvGraphicFramePr>
        <p:xfrm>
          <a:off x="1596000" y="1143000"/>
          <a:ext cx="8999999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introduce the roles and task of the military, police and civilian components in UN peacekeeping operations and to stress the importance of working together on the mission mandate through a whole-of-mission approach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UN peacekeeping personnel work with hundreds, even thousands of people in an operation, from diverse national and professional backgrounds.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All peacekeepers must understand the overall mandate and the work carried out by each component to support a whole-of-mission approach.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D3EB06-E6BB-F6F1-6FF4-D2A144FC11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596232"/>
              </p:ext>
            </p:extLst>
          </p:nvPr>
        </p:nvGraphicFramePr>
        <p:xfrm>
          <a:off x="1596000" y="1965960"/>
          <a:ext cx="90000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Explain the importance of all mission components working together to achieve a mission mandate.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Name and describe some differences between the institutional cultures of the military, police and civilian components.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Explain the main role of the military, police and civilian components in UN peacekeeping operations.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391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F5581C2-9639-D012-A428-EF659A34A1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89825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6359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7327641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055A5"/>
                          </a:solidFill>
                          <a:effectLst/>
                          <a:latin typeface="Verdana"/>
                          <a:ea typeface="Verdana"/>
                        </a:rPr>
                        <a:t>Required Learning Activity 1.7.1: Differences and Diversity in UN Missions</a:t>
                      </a:r>
                      <a:endParaRPr lang="en-US" sz="2000" dirty="0">
                        <a:solidFill>
                          <a:srgbClr val="0055A5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8420" marR="0" algn="l" fontAlgn="base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Segoe UI" panose="020B0502040204020203" pitchFamily="34" charset="0"/>
                        </a:rPr>
                        <a:t>To identify and appreciate diversity in UN peacekeeping environments </a:t>
                      </a:r>
                      <a:endParaRPr lang="en-US" sz="2000" dirty="0"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10 minutes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8618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9606B94D-3219-49F0-B8D7-B162AFF79BCD}"/>
              </a:ext>
            </a:extLst>
          </p:cNvPr>
          <p:cNvSpPr/>
          <p:nvPr/>
        </p:nvSpPr>
        <p:spPr>
          <a:xfrm>
            <a:off x="5956037" y="3769330"/>
            <a:ext cx="3291840" cy="1371600"/>
          </a:xfrm>
          <a:prstGeom prst="ellipse">
            <a:avLst/>
          </a:prstGeom>
          <a:solidFill>
            <a:srgbClr val="0077C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Civilian</a:t>
            </a:r>
            <a:endParaRPr lang="en-GB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7014B04-5FCA-54E8-3490-6FE9F4C3C8C2}"/>
              </a:ext>
            </a:extLst>
          </p:cNvPr>
          <p:cNvSpPr/>
          <p:nvPr/>
        </p:nvSpPr>
        <p:spPr>
          <a:xfrm>
            <a:off x="3098866" y="3722442"/>
            <a:ext cx="3200400" cy="1371600"/>
          </a:xfrm>
          <a:prstGeom prst="ellipse">
            <a:avLst/>
          </a:prstGeom>
          <a:solidFill>
            <a:srgbClr val="0077C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Military</a:t>
            </a:r>
            <a:endParaRPr lang="en-GB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12B2718-B875-B7EC-187B-B6FD70882AF7}"/>
              </a:ext>
            </a:extLst>
          </p:cNvPr>
          <p:cNvSpPr/>
          <p:nvPr/>
        </p:nvSpPr>
        <p:spPr>
          <a:xfrm>
            <a:off x="4495799" y="4760490"/>
            <a:ext cx="3200400" cy="1371600"/>
          </a:xfrm>
          <a:prstGeom prst="ellipse">
            <a:avLst/>
          </a:prstGeom>
          <a:solidFill>
            <a:srgbClr val="0077C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Police</a:t>
            </a:r>
            <a:endParaRPr lang="en-GB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BC5E57-3011-7A34-0059-35C99B59C5E7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Importance of Different Mission Components Working Together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97CFAB-166E-0120-D3E6-EC9B2BEC485D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Each component influences the tasks of the other components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All contribute to achieving the mandate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Complex mandates, difficult environments – must support each other</a:t>
            </a:r>
          </a:p>
        </p:txBody>
      </p:sp>
    </p:spTree>
    <p:extLst>
      <p:ext uri="{BB962C8B-B14F-4D97-AF65-F5344CB8AC3E}">
        <p14:creationId xmlns:p14="http://schemas.microsoft.com/office/powerpoint/2010/main" val="2968714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hat Future for UN Peacekeeping in Africa after Mali Shutters Its Mission?  | Crisis Group">
            <a:extLst>
              <a:ext uri="{FF2B5EF4-FFF2-40B4-BE49-F238E27FC236}">
                <a16:creationId xmlns:a16="http://schemas.microsoft.com/office/drawing/2014/main" id="{395E8A95-62AC-06E8-6F21-627425017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736" y="4081159"/>
            <a:ext cx="3197532" cy="180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60 Years of UN Police; 60 Years of Resilience | by UN Peacekeeping | We The  Peoples | Medium">
            <a:extLst>
              <a:ext uri="{FF2B5EF4-FFF2-40B4-BE49-F238E27FC236}">
                <a16:creationId xmlns:a16="http://schemas.microsoft.com/office/drawing/2014/main" id="{3BDDA194-60F2-8B83-E040-B59A65202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1478" y="4077588"/>
            <a:ext cx="2700834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otecting Civilians in the Context of Violent Extremism: The Dilemmas of UN  Peacekeeping in Mali | International Peace Institute">
            <a:extLst>
              <a:ext uri="{FF2B5EF4-FFF2-40B4-BE49-F238E27FC236}">
                <a16:creationId xmlns:a16="http://schemas.microsoft.com/office/drawing/2014/main" id="{F1182B51-6825-904C-D28B-8374F8B0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4206" y="4077495"/>
            <a:ext cx="4680000" cy="180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BD778C-ADA6-23C2-DCD9-9DD63A23307D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Cooperating Across Differences in Institutional Culture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39428A-A616-0253-382E-C9748BAC3C31}"/>
              </a:ext>
            </a:extLst>
          </p:cNvPr>
          <p:cNvSpPr txBox="1"/>
          <p:nvPr/>
        </p:nvSpPr>
        <p:spPr>
          <a:xfrm>
            <a:off x="1598645" y="1438354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Military:</a:t>
            </a:r>
            <a:r>
              <a:rPr lang="en-US" sz="2000" dirty="0">
                <a:latin typeface="Verdana"/>
                <a:ea typeface="Verdana"/>
              </a:rPr>
              <a:t> system of hierarchy, clear lines of authority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Police:</a:t>
            </a:r>
            <a:r>
              <a:rPr lang="en-US" sz="2000" dirty="0">
                <a:latin typeface="Verdana"/>
                <a:ea typeface="Verdana"/>
              </a:rPr>
              <a:t> similar lines of authority to military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Civilians:</a:t>
            </a:r>
            <a:r>
              <a:rPr lang="en-US" sz="2000" dirty="0">
                <a:latin typeface="Verdana"/>
                <a:ea typeface="Verdana"/>
              </a:rPr>
              <a:t> flexible management models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Civilians versus Military and Police: </a:t>
            </a:r>
            <a:r>
              <a:rPr lang="en-US" sz="2000" dirty="0">
                <a:latin typeface="Verdana"/>
                <a:ea typeface="Verdana"/>
              </a:rPr>
              <a:t>flexible versus strong planning culture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39326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DD5C4E-4FFC-D0B6-914C-C5B9854C39D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Cooperating Across Differences in Institutional Culture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C261E7-288D-766F-E03A-D6D3DF680CB7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inclusion of cultural diversity makes the UN strong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Learn to cooperate across cultural differences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Adjust to the unique and often unfamiliar arrangements </a:t>
            </a: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1026" name="Picture 2" descr="Partnership Initiatives | DEPARTMENT OF OPERATIONAL SUPPORT">
            <a:extLst>
              <a:ext uri="{FF2B5EF4-FFF2-40B4-BE49-F238E27FC236}">
                <a16:creationId xmlns:a16="http://schemas.microsoft.com/office/drawing/2014/main" id="{A7E83461-0F85-A556-A78F-5EFE56D51E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000" y="3252090"/>
            <a:ext cx="432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481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LUE HELMETS ON PATROL: A MONTH OF PRESENCE BETWEEN GAO AND TASSIGA TO  REASSURE THE POPULATION | United Nations Peacekeeping">
            <a:extLst>
              <a:ext uri="{FF2B5EF4-FFF2-40B4-BE49-F238E27FC236}">
                <a16:creationId xmlns:a16="http://schemas.microsoft.com/office/drawing/2014/main" id="{A638AADD-82C0-3960-2E50-E248752BE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4273" y="3080926"/>
            <a:ext cx="5283454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0D6F2D-B462-6617-7F79-B16D73F17D71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The Role of the Military Component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2438AD-8B5A-37C3-1A48-1E749221F952}"/>
              </a:ext>
            </a:extLst>
          </p:cNvPr>
          <p:cNvSpPr txBox="1"/>
          <p:nvPr/>
        </p:nvSpPr>
        <p:spPr>
          <a:xfrm>
            <a:off x="1598645" y="1438354"/>
            <a:ext cx="90000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Primary function: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Provide a safe and secure environment as a precondition for moving ahead on other elements of the peace process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59681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72664CD-D2EE-FB74-E2FE-A6F47A555D2C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Categories of Military Personnel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4FD47D-57C0-B8FB-251D-40479E5CE506}"/>
              </a:ext>
            </a:extLst>
          </p:cNvPr>
          <p:cNvSpPr txBox="1"/>
          <p:nvPr/>
        </p:nvSpPr>
        <p:spPr>
          <a:xfrm>
            <a:off x="966041" y="1438354"/>
            <a:ext cx="5721962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Four Main Categories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Military Units or Contingents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Military Experts on Mission (UNMEM)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Staff Officers (SOs)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 Contracted Posts (individually recruited)</a:t>
            </a:r>
          </a:p>
        </p:txBody>
      </p:sp>
      <p:pic>
        <p:nvPicPr>
          <p:cNvPr id="2050" name="Picture 2" descr="UN votes to immediately end its peacekeeping operation in Mali">
            <a:extLst>
              <a:ext uri="{FF2B5EF4-FFF2-40B4-BE49-F238E27FC236}">
                <a16:creationId xmlns:a16="http://schemas.microsoft.com/office/drawing/2014/main" id="{5D2666DE-16EE-0600-76DD-233E02130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959" y="2170399"/>
            <a:ext cx="4860000" cy="36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9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7</Number>
  </documentManagement>
</p:properties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9E770A0-8E88-4F33-BF1E-4427CD2730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28943420-3cce-465e-a204-04bce5f1b343"/>
    <ds:schemaRef ds:uri="http://purl.org/dc/dcmitype/"/>
    <ds:schemaRef ds:uri="http://purl.org/dc/terms/"/>
    <ds:schemaRef ds:uri="http://schemas.microsoft.com/office/infopath/2007/PartnerControls"/>
    <ds:schemaRef ds:uri="2286246c-fc21-4ee8-a407-068ba74e631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1200</TotalTime>
  <Words>696</Words>
  <Application>Microsoft Office PowerPoint</Application>
  <PresentationFormat>Widescreen</PresentationFormat>
  <Paragraphs>79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258</cp:revision>
  <dcterms:created xsi:type="dcterms:W3CDTF">2023-10-04T18:52:03Z</dcterms:created>
  <dcterms:modified xsi:type="dcterms:W3CDTF">2025-07-01T19:46:26Z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